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82" r:id="rId4"/>
    <p:sldMasterId id="2147483898" r:id="rId5"/>
    <p:sldMasterId id="2147483927" r:id="rId6"/>
    <p:sldMasterId id="2147483709" r:id="rId7"/>
    <p:sldMasterId id="2147483773" r:id="rId8"/>
    <p:sldMasterId id="2147483740" r:id="rId9"/>
    <p:sldMasterId id="2147483907" r:id="rId10"/>
    <p:sldMasterId id="2147483917" r:id="rId11"/>
    <p:sldMasterId id="2147483924" r:id="rId12"/>
  </p:sldMasterIdLst>
  <p:notesMasterIdLst>
    <p:notesMasterId r:id="rId37"/>
  </p:notesMasterIdLst>
  <p:handoutMasterIdLst>
    <p:handoutMasterId r:id="rId38"/>
  </p:handoutMasterIdLst>
  <p:sldIdLst>
    <p:sldId id="409" r:id="rId13"/>
    <p:sldId id="413" r:id="rId14"/>
    <p:sldId id="467" r:id="rId15"/>
    <p:sldId id="459" r:id="rId16"/>
    <p:sldId id="475" r:id="rId17"/>
    <p:sldId id="466" r:id="rId18"/>
    <p:sldId id="461" r:id="rId19"/>
    <p:sldId id="460" r:id="rId20"/>
    <p:sldId id="457" r:id="rId21"/>
    <p:sldId id="443" r:id="rId22"/>
    <p:sldId id="462" r:id="rId23"/>
    <p:sldId id="453" r:id="rId24"/>
    <p:sldId id="478" r:id="rId25"/>
    <p:sldId id="481" r:id="rId26"/>
    <p:sldId id="463" r:id="rId27"/>
    <p:sldId id="464" r:id="rId28"/>
    <p:sldId id="470" r:id="rId29"/>
    <p:sldId id="465" r:id="rId30"/>
    <p:sldId id="477" r:id="rId31"/>
    <p:sldId id="480" r:id="rId32"/>
    <p:sldId id="479" r:id="rId33"/>
    <p:sldId id="469" r:id="rId34"/>
    <p:sldId id="468" r:id="rId35"/>
    <p:sldId id="439" r:id="rId36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03" userDrawn="1">
          <p15:clr>
            <a:srgbClr val="A4A3A4"/>
          </p15:clr>
        </p15:guide>
        <p15:guide id="2" pos="6607" userDrawn="1">
          <p15:clr>
            <a:srgbClr val="A4A3A4"/>
          </p15:clr>
        </p15:guide>
        <p15:guide id="3" pos="7378" userDrawn="1">
          <p15:clr>
            <a:srgbClr val="A4A3A4"/>
          </p15:clr>
        </p15:guide>
        <p15:guide id="4" orient="horz" pos="23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D992"/>
    <a:srgbClr val="F3A44C"/>
    <a:srgbClr val="C7E3D2"/>
    <a:srgbClr val="BB5B0F"/>
    <a:srgbClr val="B34733"/>
    <a:srgbClr val="575756"/>
    <a:srgbClr val="006085"/>
    <a:srgbClr val="CFE9EA"/>
    <a:srgbClr val="FCD9C9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3" autoAdjust="0"/>
    <p:restoredTop sz="72639" autoAdjust="0"/>
  </p:normalViewPr>
  <p:slideViewPr>
    <p:cSldViewPr snapToGrid="0">
      <p:cViewPr varScale="1">
        <p:scale>
          <a:sx n="70" d="100"/>
          <a:sy n="70" d="100"/>
        </p:scale>
        <p:origin x="306" y="60"/>
      </p:cViewPr>
      <p:guideLst>
        <p:guide orient="horz" pos="1003"/>
        <p:guide pos="6607"/>
        <p:guide pos="7378"/>
        <p:guide orient="horz" pos="232"/>
      </p:guideLst>
    </p:cSldViewPr>
  </p:slideViewPr>
  <p:outlineViewPr>
    <p:cViewPr>
      <p:scale>
        <a:sx n="33" d="100"/>
        <a:sy n="33" d="100"/>
      </p:scale>
      <p:origin x="0" y="-11795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presProps" Target="presProps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47C98521-F432-4972-8DCD-BF042C8ECC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7EA4EFE9-B313-4916-BC92-461AD15C97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2E29AD-6962-4F41-A8E3-A500C85E9636}" type="datetimeFigureOut">
              <a:rPr lang="fi-FI" smtClean="0"/>
              <a:t>8.4.2026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EE571B3-FE2A-4E91-882F-40FA7B29F8B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FDB0D0B2-D0D8-4E79-938B-E6569E8A74D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24F1E-E137-456F-9307-54686FEEDBC2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0181361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32B33-838E-4511-96FF-6AAD03FB9CDE}" type="datetimeFigureOut">
              <a:rPr lang="fi-FI" smtClean="0"/>
              <a:t>8.4.2026</a:t>
            </a:fld>
            <a:endParaRPr lang="fi-FI" dirty="0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 dirty="0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E0D77E-73F2-4CF6-8D74-789903B0E963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506480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B8C4FA-F985-CC4B-B0D7-AE667C3A4F9A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79573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tumma (keltainen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C486F46-0FFA-044B-55F7-5ADC5C3348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24349" y="1678302"/>
            <a:ext cx="6447946" cy="2037040"/>
          </a:xfrm>
        </p:spPr>
        <p:txBody>
          <a:bodyPr anchor="b">
            <a:noAutofit/>
          </a:bodyPr>
          <a:lstStyle>
            <a:lvl1pPr algn="l">
              <a:defRPr sz="38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otsikko kahdelle </a:t>
            </a:r>
            <a:br>
              <a:rPr lang="fi-FI" dirty="0"/>
            </a:br>
            <a:r>
              <a:rPr lang="fi-FI" dirty="0"/>
              <a:t>tai kolmelle riville</a:t>
            </a:r>
          </a:p>
        </p:txBody>
      </p:sp>
      <p:sp>
        <p:nvSpPr>
          <p:cNvPr id="7" name="Tekstin paikkamerkki 3">
            <a:extLst>
              <a:ext uri="{FF2B5EF4-FFF2-40B4-BE49-F238E27FC236}">
                <a16:creationId xmlns:a16="http://schemas.microsoft.com/office/drawing/2014/main" id="{A18A47CB-98F3-CB1F-D682-88FFF42F4E6C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4924348" y="3948908"/>
            <a:ext cx="6447946" cy="73236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Etunimi Sukunimi</a:t>
            </a:r>
            <a:br>
              <a:rPr lang="fi-FI" dirty="0"/>
            </a:br>
            <a:r>
              <a:rPr lang="fi-FI" dirty="0"/>
              <a:t>titteli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8C7305DD-9A99-4AC5-B0F7-1C664D320D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40800" y="5756293"/>
            <a:ext cx="2757153" cy="73236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CF8BE3C-5799-27D2-9460-76DE52F59D12}"/>
              </a:ext>
            </a:extLst>
          </p:cNvPr>
          <p:cNvGrpSpPr/>
          <p:nvPr userDrawn="1"/>
        </p:nvGrpSpPr>
        <p:grpSpPr>
          <a:xfrm>
            <a:off x="0" y="0"/>
            <a:ext cx="4654716" cy="6860100"/>
            <a:chOff x="0" y="0"/>
            <a:chExt cx="4654716" cy="6860100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B407C6DF-C28D-0A76-8E8B-21A9D885260C}"/>
                </a:ext>
              </a:extLst>
            </p:cNvPr>
            <p:cNvSpPr/>
            <p:nvPr/>
          </p:nvSpPr>
          <p:spPr>
            <a:xfrm>
              <a:off x="0" y="0"/>
              <a:ext cx="4177012" cy="3988528"/>
            </a:xfrm>
            <a:custGeom>
              <a:avLst/>
              <a:gdLst>
                <a:gd name="connsiteX0" fmla="*/ 0 w 4177012"/>
                <a:gd name="connsiteY0" fmla="*/ 0 h 3988528"/>
                <a:gd name="connsiteX1" fmla="*/ 0 w 4177012"/>
                <a:gd name="connsiteY1" fmla="*/ 3988529 h 3988528"/>
                <a:gd name="connsiteX2" fmla="*/ 4177012 w 4177012"/>
                <a:gd name="connsiteY2" fmla="*/ 0 h 3988528"/>
                <a:gd name="connsiteX3" fmla="*/ 0 w 4177012"/>
                <a:gd name="connsiteY3" fmla="*/ 0 h 3988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77012" h="3988528">
                  <a:moveTo>
                    <a:pt x="0" y="0"/>
                  </a:moveTo>
                  <a:lnTo>
                    <a:pt x="0" y="3988529"/>
                  </a:lnTo>
                  <a:cubicBezTo>
                    <a:pt x="1898080" y="3252934"/>
                    <a:pt x="3419512" y="1789002"/>
                    <a:pt x="417701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6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 dirty="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6E49811D-4C3C-78EA-6F22-29306EB24F7D}"/>
                </a:ext>
              </a:extLst>
            </p:cNvPr>
            <p:cNvSpPr/>
            <p:nvPr/>
          </p:nvSpPr>
          <p:spPr>
            <a:xfrm>
              <a:off x="0" y="1276530"/>
              <a:ext cx="4654716" cy="5583570"/>
            </a:xfrm>
            <a:custGeom>
              <a:avLst/>
              <a:gdLst>
                <a:gd name="connsiteX0" fmla="*/ 0 w 4654716"/>
                <a:gd name="connsiteY0" fmla="*/ 0 h 5583570"/>
                <a:gd name="connsiteX1" fmla="*/ 0 w 4654716"/>
                <a:gd name="connsiteY1" fmla="*/ 4052460 h 5583570"/>
                <a:gd name="connsiteX2" fmla="*/ 884727 w 4654716"/>
                <a:gd name="connsiteY2" fmla="*/ 5062312 h 5583570"/>
                <a:gd name="connsiteX3" fmla="*/ 1165860 w 4654716"/>
                <a:gd name="connsiteY3" fmla="*/ 5583571 h 5583570"/>
                <a:gd name="connsiteX4" fmla="*/ 4654717 w 4654716"/>
                <a:gd name="connsiteY4" fmla="*/ 5583571 h 5583570"/>
                <a:gd name="connsiteX5" fmla="*/ 0 w 4654716"/>
                <a:gd name="connsiteY5" fmla="*/ 0 h 5583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54716" h="5583570">
                  <a:moveTo>
                    <a:pt x="0" y="0"/>
                  </a:moveTo>
                  <a:lnTo>
                    <a:pt x="0" y="4052460"/>
                  </a:lnTo>
                  <a:cubicBezTo>
                    <a:pt x="337679" y="4333085"/>
                    <a:pt x="637660" y="4670827"/>
                    <a:pt x="884727" y="5062312"/>
                  </a:cubicBezTo>
                  <a:cubicBezTo>
                    <a:pt x="991704" y="5231820"/>
                    <a:pt x="1085309" y="5406040"/>
                    <a:pt x="1165860" y="5583571"/>
                  </a:cubicBezTo>
                  <a:lnTo>
                    <a:pt x="4654717" y="5583571"/>
                  </a:lnTo>
                  <a:cubicBezTo>
                    <a:pt x="4277622" y="3081324"/>
                    <a:pt x="2447294" y="935795"/>
                    <a:pt x="0" y="0"/>
                  </a:cubicBezTo>
                  <a:close/>
                </a:path>
              </a:pathLst>
            </a:custGeom>
            <a:solidFill>
              <a:srgbClr val="FED992"/>
            </a:solidFill>
            <a:ln w="6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B892919-24C9-FD3E-B2E3-96A48EE097F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908" y="374581"/>
            <a:ext cx="1190041" cy="119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7853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tumma, kaarikuva (punainen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1">
            <a:extLst>
              <a:ext uri="{FF2B5EF4-FFF2-40B4-BE49-F238E27FC236}">
                <a16:creationId xmlns:a16="http://schemas.microsoft.com/office/drawing/2014/main" id="{17198E08-DB3F-A08F-18BB-190D5C2AD4E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24349" y="1678302"/>
            <a:ext cx="6447946" cy="2037040"/>
          </a:xfrm>
        </p:spPr>
        <p:txBody>
          <a:bodyPr anchor="b">
            <a:noAutofit/>
          </a:bodyPr>
          <a:lstStyle>
            <a:lvl1pPr algn="l">
              <a:defRPr sz="38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otsikko kahdelle </a:t>
            </a:r>
            <a:br>
              <a:rPr lang="fi-FI" dirty="0"/>
            </a:br>
            <a:r>
              <a:rPr lang="fi-FI" dirty="0"/>
              <a:t>tai kolmelle riville</a:t>
            </a:r>
          </a:p>
        </p:txBody>
      </p:sp>
      <p:sp>
        <p:nvSpPr>
          <p:cNvPr id="8" name="Tekstin paikkamerkki 3">
            <a:extLst>
              <a:ext uri="{FF2B5EF4-FFF2-40B4-BE49-F238E27FC236}">
                <a16:creationId xmlns:a16="http://schemas.microsoft.com/office/drawing/2014/main" id="{B1CE9FC7-AFDF-BEB5-0F29-CEF4854031A7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4924348" y="3948908"/>
            <a:ext cx="6447946" cy="73236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Etunimi Sukunimi</a:t>
            </a:r>
            <a:br>
              <a:rPr lang="fi-FI" dirty="0"/>
            </a:br>
            <a:r>
              <a:rPr lang="fi-FI" dirty="0"/>
              <a:t>titteli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CA50EBD2-4D93-49FC-921F-E533D3B5A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40800" y="5756293"/>
            <a:ext cx="2757153" cy="732369"/>
          </a:xfrm>
          <a:prstGeom prst="rect">
            <a:avLst/>
          </a:prstGeom>
        </p:spPr>
      </p:pic>
      <p:sp>
        <p:nvSpPr>
          <p:cNvPr id="9" name="Vapaamuotoinen: Muoto 8">
            <a:extLst>
              <a:ext uri="{FF2B5EF4-FFF2-40B4-BE49-F238E27FC236}">
                <a16:creationId xmlns:a16="http://schemas.microsoft.com/office/drawing/2014/main" id="{54176FD1-491F-4565-AD04-02D3E4A08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211000" cy="2626729"/>
          </a:xfrm>
          <a:custGeom>
            <a:avLst/>
            <a:gdLst>
              <a:gd name="connsiteX0" fmla="*/ 0 w 4211000"/>
              <a:gd name="connsiteY0" fmla="*/ 0 h 2626729"/>
              <a:gd name="connsiteX1" fmla="*/ 4211000 w 4211000"/>
              <a:gd name="connsiteY1" fmla="*/ 0 h 2626729"/>
              <a:gd name="connsiteX2" fmla="*/ 2537419 w 4211000"/>
              <a:gd name="connsiteY2" fmla="*/ 2401455 h 2626729"/>
              <a:gd name="connsiteX3" fmla="*/ 2288870 w 4211000"/>
              <a:gd name="connsiteY3" fmla="*/ 2626729 h 2626729"/>
              <a:gd name="connsiteX4" fmla="*/ 2103117 w 4211000"/>
              <a:gd name="connsiteY4" fmla="*/ 2466836 h 2626729"/>
              <a:gd name="connsiteX5" fmla="*/ 0 w 4211000"/>
              <a:gd name="connsiteY5" fmla="*/ 1263540 h 2626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11000" h="2626729">
                <a:moveTo>
                  <a:pt x="0" y="0"/>
                </a:moveTo>
                <a:lnTo>
                  <a:pt x="4211000" y="0"/>
                </a:lnTo>
                <a:cubicBezTo>
                  <a:pt x="3829959" y="899818"/>
                  <a:pt x="3255676" y="1717413"/>
                  <a:pt x="2537419" y="2401455"/>
                </a:cubicBezTo>
                <a:lnTo>
                  <a:pt x="2288870" y="2626729"/>
                </a:lnTo>
                <a:lnTo>
                  <a:pt x="2103117" y="2466836"/>
                </a:lnTo>
                <a:cubicBezTo>
                  <a:pt x="1479755" y="1963705"/>
                  <a:pt x="770090" y="1553807"/>
                  <a:pt x="0" y="1263540"/>
                </a:cubicBezTo>
                <a:close/>
              </a:path>
            </a:pathLst>
          </a:custGeom>
          <a:solidFill>
            <a:schemeClr val="accent2"/>
          </a:solidFill>
          <a:ln w="6315" cap="flat">
            <a:noFill/>
            <a:prstDash val="solid"/>
            <a:miter/>
          </a:ln>
        </p:spPr>
        <p:txBody>
          <a:bodyPr rtlCol="0" anchor="ctr"/>
          <a:lstStyle/>
          <a:p>
            <a:endParaRPr lang="fi-FI" dirty="0"/>
          </a:p>
        </p:txBody>
      </p:sp>
      <p:sp>
        <p:nvSpPr>
          <p:cNvPr id="11" name="Kuvan paikkamerkki 5">
            <a:extLst>
              <a:ext uri="{FF2B5EF4-FFF2-40B4-BE49-F238E27FC236}">
                <a16:creationId xmlns:a16="http://schemas.microsoft.com/office/drawing/2014/main" id="{1A9C61E1-211B-4C47-ACC9-7596D32F24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263921"/>
            <a:ext cx="4688271" cy="5594460"/>
          </a:xfrm>
          <a:custGeom>
            <a:avLst/>
            <a:gdLst>
              <a:gd name="connsiteX0" fmla="*/ 0 w 4688271"/>
              <a:gd name="connsiteY0" fmla="*/ 0 h 5594460"/>
              <a:gd name="connsiteX1" fmla="*/ 4648853 w 4688271"/>
              <a:gd name="connsiteY1" fmla="*/ 5362028 h 5594460"/>
              <a:gd name="connsiteX2" fmla="*/ 4688271 w 4688271"/>
              <a:gd name="connsiteY2" fmla="*/ 5594460 h 5594460"/>
              <a:gd name="connsiteX3" fmla="*/ 1198786 w 4688271"/>
              <a:gd name="connsiteY3" fmla="*/ 5594460 h 5594460"/>
              <a:gd name="connsiteX4" fmla="*/ 1069202 w 4688271"/>
              <a:gd name="connsiteY4" fmla="*/ 5332987 h 5594460"/>
              <a:gd name="connsiteX5" fmla="*/ 918726 w 4688271"/>
              <a:gd name="connsiteY5" fmla="*/ 5075366 h 5594460"/>
              <a:gd name="connsiteX6" fmla="*/ 0 w 4688271"/>
              <a:gd name="connsiteY6" fmla="*/ 4037560 h 5594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88271" h="5594460">
                <a:moveTo>
                  <a:pt x="0" y="0"/>
                </a:moveTo>
                <a:cubicBezTo>
                  <a:pt x="2387277" y="899829"/>
                  <a:pt x="4193876" y="2949305"/>
                  <a:pt x="4648853" y="5362028"/>
                </a:cubicBezTo>
                <a:lnTo>
                  <a:pt x="4688271" y="5594460"/>
                </a:lnTo>
                <a:lnTo>
                  <a:pt x="1198786" y="5594460"/>
                </a:lnTo>
                <a:lnTo>
                  <a:pt x="1069202" y="5332987"/>
                </a:lnTo>
                <a:cubicBezTo>
                  <a:pt x="1022360" y="5246052"/>
                  <a:pt x="972215" y="5160120"/>
                  <a:pt x="918726" y="5075366"/>
                </a:cubicBezTo>
                <a:cubicBezTo>
                  <a:pt x="663383" y="4670763"/>
                  <a:pt x="351559" y="4323660"/>
                  <a:pt x="0" y="403756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 sz="1400">
                <a:solidFill>
                  <a:srgbClr val="FF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r>
              <a:rPr lang="fi-FI" dirty="0"/>
              <a:t>Lisää kuva kaarimuotoon napsauttamalla alla näkyvää kuvaketta. </a:t>
            </a:r>
            <a:br>
              <a:rPr lang="fi-FI" dirty="0"/>
            </a:br>
            <a:r>
              <a:rPr lang="fi-FI" dirty="0"/>
              <a:t>Kaareen sijoitetun kuvan rajausta voit muuttaa helposti aktivoimalla kuvalaatikon ja valitsemalla Muotoile-välilehdeltä Rajaa-työkalu. Nyt voit siirtää kuvaa hiirellä/nuolinäppäimillä tai skaalata kuvaa tarttumalla kuvan kulmissa oleviin valkoisiin palloihin. Kun kuvasta näkyy sopiva kohta, klikkaa kuvan ulkopuolelle. </a:t>
            </a:r>
            <a:br>
              <a:rPr lang="fi-FI" dirty="0"/>
            </a:br>
            <a:r>
              <a:rPr lang="fi-FI" dirty="0"/>
              <a:t>Kuvan voi poistaa/vaihtaa klikkaamalla Delete-näppäintä.</a:t>
            </a:r>
            <a:br>
              <a:rPr lang="fi-FI" dirty="0"/>
            </a:br>
            <a:r>
              <a:rPr lang="fi-FI" dirty="0"/>
              <a:t>Muista lisätä kuvalle alt-teksti.</a:t>
            </a:r>
          </a:p>
          <a:p>
            <a:endParaRPr lang="fi-FI" dirty="0"/>
          </a:p>
          <a:p>
            <a:endParaRPr lang="fi-FI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66F8B8-D9E3-C6AB-6FBE-E71250029C5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908" y="374581"/>
            <a:ext cx="1190041" cy="119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733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tumma, kaarikuva (sininen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C486F46-0FFA-044B-55F7-5ADC5C3348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24349" y="1678302"/>
            <a:ext cx="6447946" cy="2037040"/>
          </a:xfrm>
        </p:spPr>
        <p:txBody>
          <a:bodyPr anchor="b">
            <a:noAutofit/>
          </a:bodyPr>
          <a:lstStyle>
            <a:lvl1pPr algn="l">
              <a:defRPr sz="38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otsikko kahdelle </a:t>
            </a:r>
            <a:br>
              <a:rPr lang="fi-FI" dirty="0"/>
            </a:br>
            <a:r>
              <a:rPr lang="fi-FI" dirty="0"/>
              <a:t>tai kolmelle riville</a:t>
            </a:r>
          </a:p>
        </p:txBody>
      </p:sp>
      <p:sp>
        <p:nvSpPr>
          <p:cNvPr id="7" name="Tekstin paikkamerkki 3">
            <a:extLst>
              <a:ext uri="{FF2B5EF4-FFF2-40B4-BE49-F238E27FC236}">
                <a16:creationId xmlns:a16="http://schemas.microsoft.com/office/drawing/2014/main" id="{A18A47CB-98F3-CB1F-D682-88FFF42F4E6C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4924348" y="3948908"/>
            <a:ext cx="6447946" cy="73236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Etunimi Sukunimi</a:t>
            </a:r>
            <a:br>
              <a:rPr lang="fi-FI" dirty="0"/>
            </a:br>
            <a:r>
              <a:rPr lang="fi-FI" dirty="0"/>
              <a:t>titteli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8C7305DD-9A99-4AC5-B0F7-1C664D320D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40800" y="5756293"/>
            <a:ext cx="2757153" cy="732369"/>
          </a:xfrm>
          <a:prstGeom prst="rect">
            <a:avLst/>
          </a:prstGeom>
        </p:spPr>
      </p:pic>
      <p:sp>
        <p:nvSpPr>
          <p:cNvPr id="9" name="Vapaamuotoinen: Muoto 8">
            <a:extLst>
              <a:ext uri="{FF2B5EF4-FFF2-40B4-BE49-F238E27FC236}">
                <a16:creationId xmlns:a16="http://schemas.microsoft.com/office/drawing/2014/main" id="{D285F85B-6C66-4FAD-861C-9CF8C1529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211000" cy="2626729"/>
          </a:xfrm>
          <a:custGeom>
            <a:avLst/>
            <a:gdLst>
              <a:gd name="connsiteX0" fmla="*/ 0 w 4211000"/>
              <a:gd name="connsiteY0" fmla="*/ 0 h 2626729"/>
              <a:gd name="connsiteX1" fmla="*/ 4211000 w 4211000"/>
              <a:gd name="connsiteY1" fmla="*/ 0 h 2626729"/>
              <a:gd name="connsiteX2" fmla="*/ 2537419 w 4211000"/>
              <a:gd name="connsiteY2" fmla="*/ 2401455 h 2626729"/>
              <a:gd name="connsiteX3" fmla="*/ 2288870 w 4211000"/>
              <a:gd name="connsiteY3" fmla="*/ 2626729 h 2626729"/>
              <a:gd name="connsiteX4" fmla="*/ 2103117 w 4211000"/>
              <a:gd name="connsiteY4" fmla="*/ 2466836 h 2626729"/>
              <a:gd name="connsiteX5" fmla="*/ 0 w 4211000"/>
              <a:gd name="connsiteY5" fmla="*/ 1263540 h 2626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11000" h="2626729">
                <a:moveTo>
                  <a:pt x="0" y="0"/>
                </a:moveTo>
                <a:lnTo>
                  <a:pt x="4211000" y="0"/>
                </a:lnTo>
                <a:cubicBezTo>
                  <a:pt x="3829959" y="899818"/>
                  <a:pt x="3255676" y="1717413"/>
                  <a:pt x="2537419" y="2401455"/>
                </a:cubicBezTo>
                <a:lnTo>
                  <a:pt x="2288870" y="2626729"/>
                </a:lnTo>
                <a:lnTo>
                  <a:pt x="2103117" y="2466836"/>
                </a:lnTo>
                <a:cubicBezTo>
                  <a:pt x="1479755" y="1963705"/>
                  <a:pt x="770090" y="1553807"/>
                  <a:pt x="0" y="1263540"/>
                </a:cubicBezTo>
                <a:close/>
              </a:path>
            </a:pathLst>
          </a:custGeom>
          <a:solidFill>
            <a:schemeClr val="accent3"/>
          </a:solidFill>
          <a:ln w="6315" cap="flat">
            <a:noFill/>
            <a:prstDash val="solid"/>
            <a:miter/>
          </a:ln>
        </p:spPr>
        <p:txBody>
          <a:bodyPr rtlCol="0" anchor="ctr"/>
          <a:lstStyle/>
          <a:p>
            <a:endParaRPr lang="fi-FI" dirty="0"/>
          </a:p>
        </p:txBody>
      </p:sp>
      <p:sp>
        <p:nvSpPr>
          <p:cNvPr id="10" name="Kuvan paikkamerkki 5">
            <a:extLst>
              <a:ext uri="{FF2B5EF4-FFF2-40B4-BE49-F238E27FC236}">
                <a16:creationId xmlns:a16="http://schemas.microsoft.com/office/drawing/2014/main" id="{4F81A1A5-CB22-4235-930D-3679B81E3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263921"/>
            <a:ext cx="4688271" cy="5594460"/>
          </a:xfrm>
          <a:custGeom>
            <a:avLst/>
            <a:gdLst>
              <a:gd name="connsiteX0" fmla="*/ 0 w 4688271"/>
              <a:gd name="connsiteY0" fmla="*/ 0 h 5594460"/>
              <a:gd name="connsiteX1" fmla="*/ 4648853 w 4688271"/>
              <a:gd name="connsiteY1" fmla="*/ 5362028 h 5594460"/>
              <a:gd name="connsiteX2" fmla="*/ 4688271 w 4688271"/>
              <a:gd name="connsiteY2" fmla="*/ 5594460 h 5594460"/>
              <a:gd name="connsiteX3" fmla="*/ 1198786 w 4688271"/>
              <a:gd name="connsiteY3" fmla="*/ 5594460 h 5594460"/>
              <a:gd name="connsiteX4" fmla="*/ 1069202 w 4688271"/>
              <a:gd name="connsiteY4" fmla="*/ 5332987 h 5594460"/>
              <a:gd name="connsiteX5" fmla="*/ 918726 w 4688271"/>
              <a:gd name="connsiteY5" fmla="*/ 5075366 h 5594460"/>
              <a:gd name="connsiteX6" fmla="*/ 0 w 4688271"/>
              <a:gd name="connsiteY6" fmla="*/ 4037560 h 5594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88271" h="5594460">
                <a:moveTo>
                  <a:pt x="0" y="0"/>
                </a:moveTo>
                <a:cubicBezTo>
                  <a:pt x="2387277" y="899829"/>
                  <a:pt x="4193876" y="2949305"/>
                  <a:pt x="4648853" y="5362028"/>
                </a:cubicBezTo>
                <a:lnTo>
                  <a:pt x="4688271" y="5594460"/>
                </a:lnTo>
                <a:lnTo>
                  <a:pt x="1198786" y="5594460"/>
                </a:lnTo>
                <a:lnTo>
                  <a:pt x="1069202" y="5332987"/>
                </a:lnTo>
                <a:cubicBezTo>
                  <a:pt x="1022360" y="5246052"/>
                  <a:pt x="972215" y="5160120"/>
                  <a:pt x="918726" y="5075366"/>
                </a:cubicBezTo>
                <a:cubicBezTo>
                  <a:pt x="663383" y="4670763"/>
                  <a:pt x="351559" y="4323660"/>
                  <a:pt x="0" y="403756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 sz="1400">
                <a:solidFill>
                  <a:srgbClr val="FF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r>
              <a:rPr lang="fi-FI" dirty="0"/>
              <a:t>Lisää kuva kaarimuotoon napsauttamalla alla näkyvää kuvaketta. </a:t>
            </a:r>
            <a:br>
              <a:rPr lang="fi-FI" dirty="0"/>
            </a:br>
            <a:r>
              <a:rPr lang="fi-FI" dirty="0"/>
              <a:t>Kaareen sijoitetun kuvan rajausta voit muuttaa helposti aktivoimalla kuvalaatikon ja valitsemalla Muotoile-välilehdeltä Rajaa-työkalu. Nyt voit siirtää kuvaa hiirellä/nuolinäppäimillä tai skaalata kuvaa tarttumalla kuvan kulmissa oleviin valkoisiin palloihin. Kun kuvasta näkyy sopiva kohta, klikkaa kuvan ulkopuolelle. </a:t>
            </a:r>
            <a:br>
              <a:rPr lang="fi-FI" dirty="0"/>
            </a:br>
            <a:r>
              <a:rPr lang="fi-FI" dirty="0"/>
              <a:t>Kuvan voi poistaa/vaihtaa klikkaamalla Delete-näppäintä.</a:t>
            </a:r>
            <a:br>
              <a:rPr lang="fi-FI" dirty="0"/>
            </a:br>
            <a:r>
              <a:rPr lang="fi-FI" dirty="0"/>
              <a:t>Muista lisätä kuvalle alt-teksti.</a:t>
            </a:r>
          </a:p>
          <a:p>
            <a:endParaRPr lang="fi-FI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A013B2-9BB9-F03F-7F63-DC1E0593CA2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908" y="374581"/>
            <a:ext cx="1190041" cy="119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840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tumma, kaarikuva (vihreä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1">
            <a:extLst>
              <a:ext uri="{FF2B5EF4-FFF2-40B4-BE49-F238E27FC236}">
                <a16:creationId xmlns:a16="http://schemas.microsoft.com/office/drawing/2014/main" id="{08D9B7ED-15F2-E41B-9426-1C9FA1EB1A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24349" y="1678302"/>
            <a:ext cx="6447946" cy="2037040"/>
          </a:xfrm>
        </p:spPr>
        <p:txBody>
          <a:bodyPr anchor="b">
            <a:noAutofit/>
          </a:bodyPr>
          <a:lstStyle>
            <a:lvl1pPr algn="l">
              <a:defRPr sz="38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otsikko kahdelle </a:t>
            </a:r>
            <a:br>
              <a:rPr lang="fi-FI" dirty="0"/>
            </a:br>
            <a:r>
              <a:rPr lang="fi-FI" dirty="0"/>
              <a:t>tai kolmelle riville</a:t>
            </a:r>
          </a:p>
        </p:txBody>
      </p:sp>
      <p:sp>
        <p:nvSpPr>
          <p:cNvPr id="6" name="Tekstin paikkamerkki 3">
            <a:extLst>
              <a:ext uri="{FF2B5EF4-FFF2-40B4-BE49-F238E27FC236}">
                <a16:creationId xmlns:a16="http://schemas.microsoft.com/office/drawing/2014/main" id="{D3B08CFE-D8F8-4DF3-33ED-0DB0739E5CF9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4924348" y="3948908"/>
            <a:ext cx="6447946" cy="73236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Etunimi Sukunimi</a:t>
            </a:r>
            <a:br>
              <a:rPr lang="fi-FI" dirty="0"/>
            </a:br>
            <a:r>
              <a:rPr lang="fi-FI" dirty="0"/>
              <a:t>titteli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497DF42B-20AF-449A-8B57-68CB1BC8C6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40800" y="5756293"/>
            <a:ext cx="2757153" cy="732369"/>
          </a:xfrm>
          <a:prstGeom prst="rect">
            <a:avLst/>
          </a:prstGeom>
        </p:spPr>
      </p:pic>
      <p:sp>
        <p:nvSpPr>
          <p:cNvPr id="8" name="Vapaamuotoinen: Muoto 7">
            <a:extLst>
              <a:ext uri="{FF2B5EF4-FFF2-40B4-BE49-F238E27FC236}">
                <a16:creationId xmlns:a16="http://schemas.microsoft.com/office/drawing/2014/main" id="{A87B0296-5404-4DE7-B3A6-60EE86F42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211000" cy="2626729"/>
          </a:xfrm>
          <a:custGeom>
            <a:avLst/>
            <a:gdLst>
              <a:gd name="connsiteX0" fmla="*/ 0 w 4211000"/>
              <a:gd name="connsiteY0" fmla="*/ 0 h 2626729"/>
              <a:gd name="connsiteX1" fmla="*/ 4211000 w 4211000"/>
              <a:gd name="connsiteY1" fmla="*/ 0 h 2626729"/>
              <a:gd name="connsiteX2" fmla="*/ 2537419 w 4211000"/>
              <a:gd name="connsiteY2" fmla="*/ 2401455 h 2626729"/>
              <a:gd name="connsiteX3" fmla="*/ 2288870 w 4211000"/>
              <a:gd name="connsiteY3" fmla="*/ 2626729 h 2626729"/>
              <a:gd name="connsiteX4" fmla="*/ 2103117 w 4211000"/>
              <a:gd name="connsiteY4" fmla="*/ 2466836 h 2626729"/>
              <a:gd name="connsiteX5" fmla="*/ 0 w 4211000"/>
              <a:gd name="connsiteY5" fmla="*/ 1263540 h 2626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11000" h="2626729">
                <a:moveTo>
                  <a:pt x="0" y="0"/>
                </a:moveTo>
                <a:lnTo>
                  <a:pt x="4211000" y="0"/>
                </a:lnTo>
                <a:cubicBezTo>
                  <a:pt x="3829959" y="899818"/>
                  <a:pt x="3255676" y="1717413"/>
                  <a:pt x="2537419" y="2401455"/>
                </a:cubicBezTo>
                <a:lnTo>
                  <a:pt x="2288870" y="2626729"/>
                </a:lnTo>
                <a:lnTo>
                  <a:pt x="2103117" y="2466836"/>
                </a:lnTo>
                <a:cubicBezTo>
                  <a:pt x="1479755" y="1963705"/>
                  <a:pt x="770090" y="1553807"/>
                  <a:pt x="0" y="1263540"/>
                </a:cubicBezTo>
                <a:close/>
              </a:path>
            </a:pathLst>
          </a:custGeom>
          <a:solidFill>
            <a:schemeClr val="accent1"/>
          </a:solidFill>
          <a:ln w="6315" cap="flat">
            <a:noFill/>
            <a:prstDash val="solid"/>
            <a:miter/>
          </a:ln>
        </p:spPr>
        <p:txBody>
          <a:bodyPr rtlCol="0" anchor="ctr"/>
          <a:lstStyle/>
          <a:p>
            <a:endParaRPr lang="fi-FI" dirty="0"/>
          </a:p>
        </p:txBody>
      </p:sp>
      <p:sp>
        <p:nvSpPr>
          <p:cNvPr id="10" name="Kuvan paikkamerkki 5">
            <a:extLst>
              <a:ext uri="{FF2B5EF4-FFF2-40B4-BE49-F238E27FC236}">
                <a16:creationId xmlns:a16="http://schemas.microsoft.com/office/drawing/2014/main" id="{1AE6BF92-3028-4431-ADBC-1E9BB057AB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263921"/>
            <a:ext cx="4688271" cy="5594460"/>
          </a:xfrm>
          <a:custGeom>
            <a:avLst/>
            <a:gdLst>
              <a:gd name="connsiteX0" fmla="*/ 0 w 4688271"/>
              <a:gd name="connsiteY0" fmla="*/ 0 h 5594460"/>
              <a:gd name="connsiteX1" fmla="*/ 4648853 w 4688271"/>
              <a:gd name="connsiteY1" fmla="*/ 5362028 h 5594460"/>
              <a:gd name="connsiteX2" fmla="*/ 4688271 w 4688271"/>
              <a:gd name="connsiteY2" fmla="*/ 5594460 h 5594460"/>
              <a:gd name="connsiteX3" fmla="*/ 1198786 w 4688271"/>
              <a:gd name="connsiteY3" fmla="*/ 5594460 h 5594460"/>
              <a:gd name="connsiteX4" fmla="*/ 1069202 w 4688271"/>
              <a:gd name="connsiteY4" fmla="*/ 5332987 h 5594460"/>
              <a:gd name="connsiteX5" fmla="*/ 918726 w 4688271"/>
              <a:gd name="connsiteY5" fmla="*/ 5075366 h 5594460"/>
              <a:gd name="connsiteX6" fmla="*/ 0 w 4688271"/>
              <a:gd name="connsiteY6" fmla="*/ 4037560 h 5594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88271" h="5594460">
                <a:moveTo>
                  <a:pt x="0" y="0"/>
                </a:moveTo>
                <a:cubicBezTo>
                  <a:pt x="2387277" y="899829"/>
                  <a:pt x="4193876" y="2949305"/>
                  <a:pt x="4648853" y="5362028"/>
                </a:cubicBezTo>
                <a:lnTo>
                  <a:pt x="4688271" y="5594460"/>
                </a:lnTo>
                <a:lnTo>
                  <a:pt x="1198786" y="5594460"/>
                </a:lnTo>
                <a:lnTo>
                  <a:pt x="1069202" y="5332987"/>
                </a:lnTo>
                <a:cubicBezTo>
                  <a:pt x="1022360" y="5246052"/>
                  <a:pt x="972215" y="5160120"/>
                  <a:pt x="918726" y="5075366"/>
                </a:cubicBezTo>
                <a:cubicBezTo>
                  <a:pt x="663383" y="4670763"/>
                  <a:pt x="351559" y="4323660"/>
                  <a:pt x="0" y="403756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 sz="1400">
                <a:solidFill>
                  <a:srgbClr val="FF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r>
              <a:rPr lang="fi-FI" dirty="0"/>
              <a:t>Lisää kuva kaarimuotoon napsauttamalla alla näkyvää kuvaketta. </a:t>
            </a:r>
            <a:br>
              <a:rPr lang="fi-FI" dirty="0"/>
            </a:br>
            <a:r>
              <a:rPr lang="fi-FI" dirty="0"/>
              <a:t>Kaareen sijoitetun kuvan rajausta voit muuttaa helposti aktivoimalla kuvalaatikon ja valitsemalla Muotoile-välilehdeltä Rajaa-työkalu. Nyt voit siirtää kuvaa hiirellä/nuolinäppäimillä tai skaalata kuvaa tarttumalla kuvan kulmissa oleviin valkoisiin palloihin. Kun kuvasta näkyy sopiva kohta, klikkaa kuvan ulkopuolelle. </a:t>
            </a:r>
            <a:br>
              <a:rPr lang="fi-FI" dirty="0"/>
            </a:br>
            <a:r>
              <a:rPr lang="fi-FI" dirty="0"/>
              <a:t>Kuvan voi poistaa/vaihtaa klikkaamalla Delete-näppäintä.</a:t>
            </a:r>
            <a:br>
              <a:rPr lang="fi-FI" dirty="0"/>
            </a:br>
            <a:r>
              <a:rPr lang="fi-FI" dirty="0"/>
              <a:t>Muista lisätä kuvalle alt-teksti.</a:t>
            </a:r>
          </a:p>
          <a:p>
            <a:endParaRPr lang="fi-FI" dirty="0"/>
          </a:p>
          <a:p>
            <a:endParaRPr lang="fi-FI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7ED495-9A64-5432-D315-DFA56E8CAD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908" y="374581"/>
            <a:ext cx="1190041" cy="119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9509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(keltainen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1">
            <a:extLst>
              <a:ext uri="{FF2B5EF4-FFF2-40B4-BE49-F238E27FC236}">
                <a16:creationId xmlns:a16="http://schemas.microsoft.com/office/drawing/2014/main" id="{1E3BD27E-09CF-6FA9-086A-738A34DC02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6292" y="1875121"/>
            <a:ext cx="6203879" cy="2833065"/>
          </a:xfrm>
        </p:spPr>
        <p:txBody>
          <a:bodyPr anchor="ctr"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väliotsikko napsauttamalla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03E975E-38AA-D13B-3CBD-92B244EC9F06}"/>
              </a:ext>
            </a:extLst>
          </p:cNvPr>
          <p:cNvGrpSpPr/>
          <p:nvPr userDrawn="1"/>
        </p:nvGrpSpPr>
        <p:grpSpPr>
          <a:xfrm>
            <a:off x="0" y="0"/>
            <a:ext cx="4654716" cy="6860100"/>
            <a:chOff x="0" y="0"/>
            <a:chExt cx="4654716" cy="686010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43108F04-7E44-61A9-697B-FB085BB4B481}"/>
                </a:ext>
              </a:extLst>
            </p:cNvPr>
            <p:cNvSpPr/>
            <p:nvPr/>
          </p:nvSpPr>
          <p:spPr>
            <a:xfrm>
              <a:off x="0" y="0"/>
              <a:ext cx="4177012" cy="3988528"/>
            </a:xfrm>
            <a:custGeom>
              <a:avLst/>
              <a:gdLst>
                <a:gd name="connsiteX0" fmla="*/ 0 w 4177012"/>
                <a:gd name="connsiteY0" fmla="*/ 0 h 3988528"/>
                <a:gd name="connsiteX1" fmla="*/ 0 w 4177012"/>
                <a:gd name="connsiteY1" fmla="*/ 3988529 h 3988528"/>
                <a:gd name="connsiteX2" fmla="*/ 4177012 w 4177012"/>
                <a:gd name="connsiteY2" fmla="*/ 0 h 3988528"/>
                <a:gd name="connsiteX3" fmla="*/ 0 w 4177012"/>
                <a:gd name="connsiteY3" fmla="*/ 0 h 3988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77012" h="3988528">
                  <a:moveTo>
                    <a:pt x="0" y="0"/>
                  </a:moveTo>
                  <a:lnTo>
                    <a:pt x="0" y="3988529"/>
                  </a:lnTo>
                  <a:cubicBezTo>
                    <a:pt x="1898080" y="3252934"/>
                    <a:pt x="3419512" y="1789002"/>
                    <a:pt x="417701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6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 dirty="0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0CA5DDC7-65F9-5157-4EA3-CDBDCA51AFEE}"/>
                </a:ext>
              </a:extLst>
            </p:cNvPr>
            <p:cNvSpPr/>
            <p:nvPr/>
          </p:nvSpPr>
          <p:spPr>
            <a:xfrm>
              <a:off x="0" y="1276530"/>
              <a:ext cx="4654716" cy="5583570"/>
            </a:xfrm>
            <a:custGeom>
              <a:avLst/>
              <a:gdLst>
                <a:gd name="connsiteX0" fmla="*/ 0 w 4654716"/>
                <a:gd name="connsiteY0" fmla="*/ 0 h 5583570"/>
                <a:gd name="connsiteX1" fmla="*/ 0 w 4654716"/>
                <a:gd name="connsiteY1" fmla="*/ 4052460 h 5583570"/>
                <a:gd name="connsiteX2" fmla="*/ 884727 w 4654716"/>
                <a:gd name="connsiteY2" fmla="*/ 5062312 h 5583570"/>
                <a:gd name="connsiteX3" fmla="*/ 1165860 w 4654716"/>
                <a:gd name="connsiteY3" fmla="*/ 5583571 h 5583570"/>
                <a:gd name="connsiteX4" fmla="*/ 4654717 w 4654716"/>
                <a:gd name="connsiteY4" fmla="*/ 5583571 h 5583570"/>
                <a:gd name="connsiteX5" fmla="*/ 0 w 4654716"/>
                <a:gd name="connsiteY5" fmla="*/ 0 h 5583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54716" h="5583570">
                  <a:moveTo>
                    <a:pt x="0" y="0"/>
                  </a:moveTo>
                  <a:lnTo>
                    <a:pt x="0" y="4052460"/>
                  </a:lnTo>
                  <a:cubicBezTo>
                    <a:pt x="337679" y="4333085"/>
                    <a:pt x="637660" y="4670827"/>
                    <a:pt x="884727" y="5062312"/>
                  </a:cubicBezTo>
                  <a:cubicBezTo>
                    <a:pt x="991704" y="5231820"/>
                    <a:pt x="1085309" y="5406040"/>
                    <a:pt x="1165860" y="5583571"/>
                  </a:cubicBezTo>
                  <a:lnTo>
                    <a:pt x="4654717" y="5583571"/>
                  </a:lnTo>
                  <a:cubicBezTo>
                    <a:pt x="4277622" y="3081324"/>
                    <a:pt x="2447294" y="935795"/>
                    <a:pt x="0" y="0"/>
                  </a:cubicBezTo>
                  <a:close/>
                </a:path>
              </a:pathLst>
            </a:custGeom>
            <a:solidFill>
              <a:srgbClr val="FED992"/>
            </a:solidFill>
            <a:ln w="6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 dirty="0"/>
            </a:p>
          </p:txBody>
        </p:sp>
      </p:grpSp>
      <p:pic>
        <p:nvPicPr>
          <p:cNvPr id="2" name="Kuva 1">
            <a:extLst>
              <a:ext uri="{FF2B5EF4-FFF2-40B4-BE49-F238E27FC236}">
                <a16:creationId xmlns:a16="http://schemas.microsoft.com/office/drawing/2014/main" id="{4F822B52-6A78-20E2-D6A0-36B09A9766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39325" y="6055469"/>
            <a:ext cx="1933575" cy="5136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D4A6B0-365E-6C22-0916-2DA7B74A0C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908" y="374581"/>
            <a:ext cx="1190041" cy="119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8091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(punainen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1">
            <a:extLst>
              <a:ext uri="{FF2B5EF4-FFF2-40B4-BE49-F238E27FC236}">
                <a16:creationId xmlns:a16="http://schemas.microsoft.com/office/drawing/2014/main" id="{1E3BD27E-09CF-6FA9-086A-738A34DC02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6292" y="1875121"/>
            <a:ext cx="6203879" cy="2833065"/>
          </a:xfrm>
        </p:spPr>
        <p:txBody>
          <a:bodyPr anchor="ctr"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väliotsikko napsauttamalla</a:t>
            </a:r>
          </a:p>
        </p:txBody>
      </p:sp>
      <p:pic>
        <p:nvPicPr>
          <p:cNvPr id="7" name="Kuva 2">
            <a:extLst>
              <a:ext uri="{FF2B5EF4-FFF2-40B4-BE49-F238E27FC236}">
                <a16:creationId xmlns:a16="http://schemas.microsoft.com/office/drawing/2014/main" id="{8DC34829-77A4-EC36-790A-6B8E5F94D1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654780" cy="6858000"/>
          </a:xfrm>
          <a:prstGeom prst="rect">
            <a:avLst/>
          </a:prstGeom>
        </p:spPr>
      </p:pic>
      <p:pic>
        <p:nvPicPr>
          <p:cNvPr id="2" name="Kuva 1">
            <a:extLst>
              <a:ext uri="{FF2B5EF4-FFF2-40B4-BE49-F238E27FC236}">
                <a16:creationId xmlns:a16="http://schemas.microsoft.com/office/drawing/2014/main" id="{4F822B52-6A78-20E2-D6A0-36B09A9766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39325" y="6055469"/>
            <a:ext cx="1933575" cy="5136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5A87BB-AEBA-89DD-B2B6-31F15F2F8C7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908" y="374581"/>
            <a:ext cx="1190041" cy="119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2068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(sininen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1">
            <a:extLst>
              <a:ext uri="{FF2B5EF4-FFF2-40B4-BE49-F238E27FC236}">
                <a16:creationId xmlns:a16="http://schemas.microsoft.com/office/drawing/2014/main" id="{1E3BD27E-09CF-6FA9-086A-738A34DC02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6292" y="1875121"/>
            <a:ext cx="6203879" cy="2833065"/>
          </a:xfrm>
        </p:spPr>
        <p:txBody>
          <a:bodyPr anchor="ctr"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väliotsikko napsauttamalla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AB8C1533-300B-C4EE-26CD-EC4BA594B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686618" cy="6858000"/>
          </a:xfrm>
          <a:prstGeom prst="rect">
            <a:avLst/>
          </a:prstGeom>
        </p:spPr>
      </p:pic>
      <p:pic>
        <p:nvPicPr>
          <p:cNvPr id="2" name="Kuva 1">
            <a:extLst>
              <a:ext uri="{FF2B5EF4-FFF2-40B4-BE49-F238E27FC236}">
                <a16:creationId xmlns:a16="http://schemas.microsoft.com/office/drawing/2014/main" id="{2342390A-78B3-72E9-2AEA-18A7DDDB2E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39325" y="6055469"/>
            <a:ext cx="1933575" cy="5136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E6A6E1-E48A-AE96-20B6-616A1CED7C8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908" y="374581"/>
            <a:ext cx="1190041" cy="119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9383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(vihreä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1">
            <a:extLst>
              <a:ext uri="{FF2B5EF4-FFF2-40B4-BE49-F238E27FC236}">
                <a16:creationId xmlns:a16="http://schemas.microsoft.com/office/drawing/2014/main" id="{1E3BD27E-09CF-6FA9-086A-738A34DC02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6292" y="1875121"/>
            <a:ext cx="6203879" cy="2833065"/>
          </a:xfrm>
        </p:spPr>
        <p:txBody>
          <a:bodyPr anchor="ctr"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väliotsikko napsauttamalla</a:t>
            </a:r>
          </a:p>
        </p:txBody>
      </p:sp>
      <p:pic>
        <p:nvPicPr>
          <p:cNvPr id="5" name="Kuva 3">
            <a:extLst>
              <a:ext uri="{FF2B5EF4-FFF2-40B4-BE49-F238E27FC236}">
                <a16:creationId xmlns:a16="http://schemas.microsoft.com/office/drawing/2014/main" id="{8152D012-D8A1-D719-285E-5AC936773E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654780" cy="6858000"/>
          </a:xfrm>
          <a:prstGeom prst="rect">
            <a:avLst/>
          </a:prstGeom>
        </p:spPr>
      </p:pic>
      <p:pic>
        <p:nvPicPr>
          <p:cNvPr id="2" name="Kuva 1">
            <a:extLst>
              <a:ext uri="{FF2B5EF4-FFF2-40B4-BE49-F238E27FC236}">
                <a16:creationId xmlns:a16="http://schemas.microsoft.com/office/drawing/2014/main" id="{DF9E9A7C-872A-A8B1-7621-87432AAD6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39325" y="6055469"/>
            <a:ext cx="1933575" cy="5136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06CF66-58DB-D14A-1A8F-9F3A25B389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908" y="374581"/>
            <a:ext cx="1190041" cy="119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4139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valkoinen, kaarikuva (keltainen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1">
            <a:extLst>
              <a:ext uri="{FF2B5EF4-FFF2-40B4-BE49-F238E27FC236}">
                <a16:creationId xmlns:a16="http://schemas.microsoft.com/office/drawing/2014/main" id="{1E3BD27E-09CF-6FA9-086A-738A34DC02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6292" y="1875121"/>
            <a:ext cx="6203879" cy="2833065"/>
          </a:xfrm>
        </p:spPr>
        <p:txBody>
          <a:bodyPr anchor="ctr">
            <a:noAutofit/>
          </a:bodyPr>
          <a:lstStyle>
            <a:lvl1pPr algn="l">
              <a:defRPr sz="4800">
                <a:solidFill>
                  <a:schemeClr val="tx2"/>
                </a:solidFill>
              </a:defRPr>
            </a:lvl1pPr>
          </a:lstStyle>
          <a:p>
            <a:r>
              <a:rPr lang="fi-FI" dirty="0"/>
              <a:t>Lisää väliotsikko napsauttamalla</a:t>
            </a: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11CCD95E-3B59-6481-2701-EB18229BA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39325" y="6055469"/>
            <a:ext cx="1933575" cy="513606"/>
          </a:xfrm>
          <a:prstGeom prst="rect">
            <a:avLst/>
          </a:prstGeom>
        </p:spPr>
      </p:pic>
      <p:sp>
        <p:nvSpPr>
          <p:cNvPr id="4" name="Vapaamuotoinen: Muoto 3">
            <a:extLst>
              <a:ext uri="{FF2B5EF4-FFF2-40B4-BE49-F238E27FC236}">
                <a16:creationId xmlns:a16="http://schemas.microsoft.com/office/drawing/2014/main" id="{7ED263F6-2035-96B7-BFE8-1B3AAEA320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211000" cy="2626729"/>
          </a:xfrm>
          <a:custGeom>
            <a:avLst/>
            <a:gdLst>
              <a:gd name="connsiteX0" fmla="*/ 0 w 4211000"/>
              <a:gd name="connsiteY0" fmla="*/ 0 h 2626729"/>
              <a:gd name="connsiteX1" fmla="*/ 4211000 w 4211000"/>
              <a:gd name="connsiteY1" fmla="*/ 0 h 2626729"/>
              <a:gd name="connsiteX2" fmla="*/ 2537419 w 4211000"/>
              <a:gd name="connsiteY2" fmla="*/ 2401455 h 2626729"/>
              <a:gd name="connsiteX3" fmla="*/ 2288870 w 4211000"/>
              <a:gd name="connsiteY3" fmla="*/ 2626729 h 2626729"/>
              <a:gd name="connsiteX4" fmla="*/ 2103117 w 4211000"/>
              <a:gd name="connsiteY4" fmla="*/ 2466836 h 2626729"/>
              <a:gd name="connsiteX5" fmla="*/ 0 w 4211000"/>
              <a:gd name="connsiteY5" fmla="*/ 1263540 h 2626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11000" h="2626729">
                <a:moveTo>
                  <a:pt x="0" y="0"/>
                </a:moveTo>
                <a:lnTo>
                  <a:pt x="4211000" y="0"/>
                </a:lnTo>
                <a:cubicBezTo>
                  <a:pt x="3829959" y="899818"/>
                  <a:pt x="3255676" y="1717413"/>
                  <a:pt x="2537419" y="2401455"/>
                </a:cubicBezTo>
                <a:lnTo>
                  <a:pt x="2288870" y="2626729"/>
                </a:lnTo>
                <a:lnTo>
                  <a:pt x="2103117" y="2466836"/>
                </a:lnTo>
                <a:cubicBezTo>
                  <a:pt x="1479755" y="1963705"/>
                  <a:pt x="770090" y="1553807"/>
                  <a:pt x="0" y="1263540"/>
                </a:cubicBezTo>
                <a:close/>
              </a:path>
            </a:pathLst>
          </a:custGeom>
          <a:solidFill>
            <a:srgbClr val="FED992"/>
          </a:solidFill>
          <a:ln w="6315" cap="flat">
            <a:noFill/>
            <a:prstDash val="solid"/>
            <a:miter/>
          </a:ln>
        </p:spPr>
        <p:txBody>
          <a:bodyPr rtlCol="0" anchor="ctr"/>
          <a:lstStyle/>
          <a:p>
            <a:endParaRPr lang="fi-FI" dirty="0"/>
          </a:p>
        </p:txBody>
      </p:sp>
      <p:sp>
        <p:nvSpPr>
          <p:cNvPr id="6" name="Kuvan paikkamerkki 5">
            <a:extLst>
              <a:ext uri="{FF2B5EF4-FFF2-40B4-BE49-F238E27FC236}">
                <a16:creationId xmlns:a16="http://schemas.microsoft.com/office/drawing/2014/main" id="{9F3940A6-DE54-16ED-FFE0-5CC49A3BA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263921"/>
            <a:ext cx="4688271" cy="5594460"/>
          </a:xfrm>
          <a:custGeom>
            <a:avLst/>
            <a:gdLst>
              <a:gd name="connsiteX0" fmla="*/ 0 w 4688271"/>
              <a:gd name="connsiteY0" fmla="*/ 0 h 5594460"/>
              <a:gd name="connsiteX1" fmla="*/ 4648853 w 4688271"/>
              <a:gd name="connsiteY1" fmla="*/ 5362028 h 5594460"/>
              <a:gd name="connsiteX2" fmla="*/ 4688271 w 4688271"/>
              <a:gd name="connsiteY2" fmla="*/ 5594460 h 5594460"/>
              <a:gd name="connsiteX3" fmla="*/ 1198786 w 4688271"/>
              <a:gd name="connsiteY3" fmla="*/ 5594460 h 5594460"/>
              <a:gd name="connsiteX4" fmla="*/ 1069202 w 4688271"/>
              <a:gd name="connsiteY4" fmla="*/ 5332987 h 5594460"/>
              <a:gd name="connsiteX5" fmla="*/ 918726 w 4688271"/>
              <a:gd name="connsiteY5" fmla="*/ 5075366 h 5594460"/>
              <a:gd name="connsiteX6" fmla="*/ 0 w 4688271"/>
              <a:gd name="connsiteY6" fmla="*/ 4037560 h 5594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88271" h="5594460">
                <a:moveTo>
                  <a:pt x="0" y="0"/>
                </a:moveTo>
                <a:cubicBezTo>
                  <a:pt x="2387277" y="899829"/>
                  <a:pt x="4193876" y="2949305"/>
                  <a:pt x="4648853" y="5362028"/>
                </a:cubicBezTo>
                <a:lnTo>
                  <a:pt x="4688271" y="5594460"/>
                </a:lnTo>
                <a:lnTo>
                  <a:pt x="1198786" y="5594460"/>
                </a:lnTo>
                <a:lnTo>
                  <a:pt x="1069202" y="5332987"/>
                </a:lnTo>
                <a:cubicBezTo>
                  <a:pt x="1022360" y="5246052"/>
                  <a:pt x="972215" y="5160120"/>
                  <a:pt x="918726" y="5075366"/>
                </a:cubicBezTo>
                <a:cubicBezTo>
                  <a:pt x="663383" y="4670763"/>
                  <a:pt x="351559" y="4323660"/>
                  <a:pt x="0" y="403756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400">
                <a:solidFill>
                  <a:srgbClr val="FF0000"/>
                </a:solidFill>
              </a:defRPr>
            </a:lvl1pPr>
          </a:lstStyle>
          <a:p>
            <a:pPr marL="285750" marR="0" lvl="0" indent="-28575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r>
              <a:rPr lang="fi-FI" dirty="0"/>
              <a:t>Lisää kuva kaarimuotoon napsauttamalla alla näkyvää kuvaketta. </a:t>
            </a:r>
            <a:br>
              <a:rPr lang="fi-FI" dirty="0"/>
            </a:br>
            <a:r>
              <a:rPr lang="fi-FI" dirty="0"/>
              <a:t>Kaareen sijoitetun kuvan rajausta voit muuttaa helposti aktivoimalla kuvalaatikon ja valitsemalla Muotoile-välilehdeltä Rajaa-työkalu. Nyt voit siirtää kuvaa hiirellä/nuolinäppäimillä tai skaalata kuvaa tarttumalla kuvan kulmissa oleviin valkoisiin palloihin. Kun kuvasta näkyy sopiva kohta, klikkaa kuvan ulkopuolelle. </a:t>
            </a:r>
            <a:br>
              <a:rPr lang="fi-FI" dirty="0"/>
            </a:br>
            <a:r>
              <a:rPr lang="fi-FI" dirty="0"/>
              <a:t>Kuvan voi poistaa/vaihtaa klikkaamalla Delete-näppäintä.</a:t>
            </a:r>
            <a:br>
              <a:rPr lang="fi-FI" dirty="0"/>
            </a:br>
            <a:r>
              <a:rPr lang="fi-FI" dirty="0"/>
              <a:t>Muista lisätä kuvalle alt-teksti.</a:t>
            </a:r>
          </a:p>
          <a:p>
            <a:endParaRPr lang="fi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BD176E-25EB-C4E1-FE5E-33A6937E1B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482" y="365956"/>
            <a:ext cx="1190040" cy="119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7319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valkoinen, kaarikuva (vihreä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1">
            <a:extLst>
              <a:ext uri="{FF2B5EF4-FFF2-40B4-BE49-F238E27FC236}">
                <a16:creationId xmlns:a16="http://schemas.microsoft.com/office/drawing/2014/main" id="{1E3BD27E-09CF-6FA9-086A-738A34DC02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6292" y="1875121"/>
            <a:ext cx="6203879" cy="2833065"/>
          </a:xfrm>
        </p:spPr>
        <p:txBody>
          <a:bodyPr anchor="ctr">
            <a:noAutofit/>
          </a:bodyPr>
          <a:lstStyle>
            <a:lvl1pPr algn="l">
              <a:defRPr sz="4800">
                <a:solidFill>
                  <a:schemeClr val="tx2"/>
                </a:solidFill>
              </a:defRPr>
            </a:lvl1pPr>
          </a:lstStyle>
          <a:p>
            <a:r>
              <a:rPr lang="fi-FI" dirty="0"/>
              <a:t>Lisää väliotsikko napsauttamalla</a:t>
            </a: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11CCD95E-3B59-6481-2701-EB18229BA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39325" y="6055469"/>
            <a:ext cx="1933575" cy="513606"/>
          </a:xfrm>
          <a:prstGeom prst="rect">
            <a:avLst/>
          </a:prstGeom>
        </p:spPr>
      </p:pic>
      <p:sp>
        <p:nvSpPr>
          <p:cNvPr id="4" name="Vapaamuotoinen: Muoto 3">
            <a:extLst>
              <a:ext uri="{FF2B5EF4-FFF2-40B4-BE49-F238E27FC236}">
                <a16:creationId xmlns:a16="http://schemas.microsoft.com/office/drawing/2014/main" id="{7ED263F6-2035-96B7-BFE8-1B3AAEA320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211000" cy="2626729"/>
          </a:xfrm>
          <a:custGeom>
            <a:avLst/>
            <a:gdLst>
              <a:gd name="connsiteX0" fmla="*/ 0 w 4211000"/>
              <a:gd name="connsiteY0" fmla="*/ 0 h 2626729"/>
              <a:gd name="connsiteX1" fmla="*/ 4211000 w 4211000"/>
              <a:gd name="connsiteY1" fmla="*/ 0 h 2626729"/>
              <a:gd name="connsiteX2" fmla="*/ 2537419 w 4211000"/>
              <a:gd name="connsiteY2" fmla="*/ 2401455 h 2626729"/>
              <a:gd name="connsiteX3" fmla="*/ 2288870 w 4211000"/>
              <a:gd name="connsiteY3" fmla="*/ 2626729 h 2626729"/>
              <a:gd name="connsiteX4" fmla="*/ 2103117 w 4211000"/>
              <a:gd name="connsiteY4" fmla="*/ 2466836 h 2626729"/>
              <a:gd name="connsiteX5" fmla="*/ 0 w 4211000"/>
              <a:gd name="connsiteY5" fmla="*/ 1263540 h 2626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11000" h="2626729">
                <a:moveTo>
                  <a:pt x="0" y="0"/>
                </a:moveTo>
                <a:lnTo>
                  <a:pt x="4211000" y="0"/>
                </a:lnTo>
                <a:cubicBezTo>
                  <a:pt x="3829959" y="899818"/>
                  <a:pt x="3255676" y="1717413"/>
                  <a:pt x="2537419" y="2401455"/>
                </a:cubicBezTo>
                <a:lnTo>
                  <a:pt x="2288870" y="2626729"/>
                </a:lnTo>
                <a:lnTo>
                  <a:pt x="2103117" y="2466836"/>
                </a:lnTo>
                <a:cubicBezTo>
                  <a:pt x="1479755" y="1963705"/>
                  <a:pt x="770090" y="1553807"/>
                  <a:pt x="0" y="1263540"/>
                </a:cubicBezTo>
                <a:close/>
              </a:path>
            </a:pathLst>
          </a:custGeom>
          <a:solidFill>
            <a:schemeClr val="accent2"/>
          </a:solidFill>
          <a:ln w="6315" cap="flat">
            <a:noFill/>
            <a:prstDash val="solid"/>
            <a:miter/>
          </a:ln>
        </p:spPr>
        <p:txBody>
          <a:bodyPr rtlCol="0" anchor="ctr"/>
          <a:lstStyle/>
          <a:p>
            <a:endParaRPr lang="fi-FI" dirty="0"/>
          </a:p>
        </p:txBody>
      </p:sp>
      <p:sp>
        <p:nvSpPr>
          <p:cNvPr id="6" name="Kuvan paikkamerkki 5">
            <a:extLst>
              <a:ext uri="{FF2B5EF4-FFF2-40B4-BE49-F238E27FC236}">
                <a16:creationId xmlns:a16="http://schemas.microsoft.com/office/drawing/2014/main" id="{9F3940A6-DE54-16ED-FFE0-5CC49A3BA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263921"/>
            <a:ext cx="4688271" cy="5594460"/>
          </a:xfrm>
          <a:custGeom>
            <a:avLst/>
            <a:gdLst>
              <a:gd name="connsiteX0" fmla="*/ 0 w 4688271"/>
              <a:gd name="connsiteY0" fmla="*/ 0 h 5594460"/>
              <a:gd name="connsiteX1" fmla="*/ 4648853 w 4688271"/>
              <a:gd name="connsiteY1" fmla="*/ 5362028 h 5594460"/>
              <a:gd name="connsiteX2" fmla="*/ 4688271 w 4688271"/>
              <a:gd name="connsiteY2" fmla="*/ 5594460 h 5594460"/>
              <a:gd name="connsiteX3" fmla="*/ 1198786 w 4688271"/>
              <a:gd name="connsiteY3" fmla="*/ 5594460 h 5594460"/>
              <a:gd name="connsiteX4" fmla="*/ 1069202 w 4688271"/>
              <a:gd name="connsiteY4" fmla="*/ 5332987 h 5594460"/>
              <a:gd name="connsiteX5" fmla="*/ 918726 w 4688271"/>
              <a:gd name="connsiteY5" fmla="*/ 5075366 h 5594460"/>
              <a:gd name="connsiteX6" fmla="*/ 0 w 4688271"/>
              <a:gd name="connsiteY6" fmla="*/ 4037560 h 5594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88271" h="5594460">
                <a:moveTo>
                  <a:pt x="0" y="0"/>
                </a:moveTo>
                <a:cubicBezTo>
                  <a:pt x="2387277" y="899829"/>
                  <a:pt x="4193876" y="2949305"/>
                  <a:pt x="4648853" y="5362028"/>
                </a:cubicBezTo>
                <a:lnTo>
                  <a:pt x="4688271" y="5594460"/>
                </a:lnTo>
                <a:lnTo>
                  <a:pt x="1198786" y="5594460"/>
                </a:lnTo>
                <a:lnTo>
                  <a:pt x="1069202" y="5332987"/>
                </a:lnTo>
                <a:cubicBezTo>
                  <a:pt x="1022360" y="5246052"/>
                  <a:pt x="972215" y="5160120"/>
                  <a:pt x="918726" y="5075366"/>
                </a:cubicBezTo>
                <a:cubicBezTo>
                  <a:pt x="663383" y="4670763"/>
                  <a:pt x="351559" y="4323660"/>
                  <a:pt x="0" y="403756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400">
                <a:solidFill>
                  <a:srgbClr val="FF0000"/>
                </a:solidFill>
              </a:defRPr>
            </a:lvl1pPr>
          </a:lstStyle>
          <a:p>
            <a:pPr marL="285750" marR="0" lvl="0" indent="-28575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r>
              <a:rPr lang="fi-FI" dirty="0"/>
              <a:t>Lisää kuva kaarimuotoon napsauttamalla alla näkyvää kuvaketta. </a:t>
            </a:r>
            <a:br>
              <a:rPr lang="fi-FI" dirty="0"/>
            </a:br>
            <a:r>
              <a:rPr lang="fi-FI" dirty="0"/>
              <a:t>Kaareen sijoitetun kuvan rajausta voit muuttaa helposti aktivoimalla kuvalaatikon ja valitsemalla Muotoile-välilehdeltä Rajaa-työkalu. Nyt voit siirtää kuvaa hiirellä/nuolinäppäimillä tai skaalata kuvaa tarttumalla kuvan kulmissa oleviin valkoisiin palloihin. Kun kuvasta näkyy sopiva kohta, klikkaa kuvan ulkopuolelle. </a:t>
            </a:r>
            <a:br>
              <a:rPr lang="fi-FI" dirty="0"/>
            </a:br>
            <a:r>
              <a:rPr lang="fi-FI" dirty="0"/>
              <a:t>Kuvan voi poistaa/vaihtaa klikkaamalla Delete-näppäintä.</a:t>
            </a:r>
            <a:br>
              <a:rPr lang="fi-FI" dirty="0"/>
            </a:br>
            <a:r>
              <a:rPr lang="fi-FI" dirty="0"/>
              <a:t>Muista lisätä kuvalle alt-teksti.</a:t>
            </a:r>
          </a:p>
          <a:p>
            <a:endParaRPr lang="fi-FI" dirty="0"/>
          </a:p>
          <a:p>
            <a:endParaRPr lang="fi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FB8DB7-1BEF-EF55-AA11-B38F6CB99FB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482" y="365956"/>
            <a:ext cx="1190040" cy="119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9693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valkoinen, kaarikuva (punainen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1">
            <a:extLst>
              <a:ext uri="{FF2B5EF4-FFF2-40B4-BE49-F238E27FC236}">
                <a16:creationId xmlns:a16="http://schemas.microsoft.com/office/drawing/2014/main" id="{1E3BD27E-09CF-6FA9-086A-738A34DC02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6292" y="1875121"/>
            <a:ext cx="6203879" cy="2833065"/>
          </a:xfrm>
        </p:spPr>
        <p:txBody>
          <a:bodyPr anchor="ctr">
            <a:noAutofit/>
          </a:bodyPr>
          <a:lstStyle>
            <a:lvl1pPr algn="l">
              <a:defRPr sz="4800">
                <a:solidFill>
                  <a:schemeClr val="tx2"/>
                </a:solidFill>
              </a:defRPr>
            </a:lvl1pPr>
          </a:lstStyle>
          <a:p>
            <a:r>
              <a:rPr lang="fi-FI" dirty="0"/>
              <a:t>Lisää väliotsikko napsauttamalla</a:t>
            </a: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11CCD95E-3B59-6481-2701-EB18229BA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39325" y="6055469"/>
            <a:ext cx="1933575" cy="513606"/>
          </a:xfrm>
          <a:prstGeom prst="rect">
            <a:avLst/>
          </a:prstGeom>
        </p:spPr>
      </p:pic>
      <p:sp>
        <p:nvSpPr>
          <p:cNvPr id="4" name="Vapaamuotoinen: Muoto 3">
            <a:extLst>
              <a:ext uri="{FF2B5EF4-FFF2-40B4-BE49-F238E27FC236}">
                <a16:creationId xmlns:a16="http://schemas.microsoft.com/office/drawing/2014/main" id="{7ED263F6-2035-96B7-BFE8-1B3AAEA320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211000" cy="2626729"/>
          </a:xfrm>
          <a:custGeom>
            <a:avLst/>
            <a:gdLst>
              <a:gd name="connsiteX0" fmla="*/ 0 w 4211000"/>
              <a:gd name="connsiteY0" fmla="*/ 0 h 2626729"/>
              <a:gd name="connsiteX1" fmla="*/ 4211000 w 4211000"/>
              <a:gd name="connsiteY1" fmla="*/ 0 h 2626729"/>
              <a:gd name="connsiteX2" fmla="*/ 2537419 w 4211000"/>
              <a:gd name="connsiteY2" fmla="*/ 2401455 h 2626729"/>
              <a:gd name="connsiteX3" fmla="*/ 2288870 w 4211000"/>
              <a:gd name="connsiteY3" fmla="*/ 2626729 h 2626729"/>
              <a:gd name="connsiteX4" fmla="*/ 2103117 w 4211000"/>
              <a:gd name="connsiteY4" fmla="*/ 2466836 h 2626729"/>
              <a:gd name="connsiteX5" fmla="*/ 0 w 4211000"/>
              <a:gd name="connsiteY5" fmla="*/ 1263540 h 2626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11000" h="2626729">
                <a:moveTo>
                  <a:pt x="0" y="0"/>
                </a:moveTo>
                <a:lnTo>
                  <a:pt x="4211000" y="0"/>
                </a:lnTo>
                <a:cubicBezTo>
                  <a:pt x="3829959" y="899818"/>
                  <a:pt x="3255676" y="1717413"/>
                  <a:pt x="2537419" y="2401455"/>
                </a:cubicBezTo>
                <a:lnTo>
                  <a:pt x="2288870" y="2626729"/>
                </a:lnTo>
                <a:lnTo>
                  <a:pt x="2103117" y="2466836"/>
                </a:lnTo>
                <a:cubicBezTo>
                  <a:pt x="1479755" y="1963705"/>
                  <a:pt x="770090" y="1553807"/>
                  <a:pt x="0" y="1263540"/>
                </a:cubicBezTo>
                <a:close/>
              </a:path>
            </a:pathLst>
          </a:custGeom>
          <a:solidFill>
            <a:schemeClr val="accent3"/>
          </a:solidFill>
          <a:ln w="6315" cap="flat">
            <a:noFill/>
            <a:prstDash val="solid"/>
            <a:miter/>
          </a:ln>
        </p:spPr>
        <p:txBody>
          <a:bodyPr rtlCol="0" anchor="ctr"/>
          <a:lstStyle/>
          <a:p>
            <a:endParaRPr lang="fi-FI" dirty="0"/>
          </a:p>
        </p:txBody>
      </p:sp>
      <p:sp>
        <p:nvSpPr>
          <p:cNvPr id="6" name="Kuvan paikkamerkki 5">
            <a:extLst>
              <a:ext uri="{FF2B5EF4-FFF2-40B4-BE49-F238E27FC236}">
                <a16:creationId xmlns:a16="http://schemas.microsoft.com/office/drawing/2014/main" id="{9F3940A6-DE54-16ED-FFE0-5CC49A3BA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263921"/>
            <a:ext cx="4688271" cy="5594460"/>
          </a:xfrm>
          <a:custGeom>
            <a:avLst/>
            <a:gdLst>
              <a:gd name="connsiteX0" fmla="*/ 0 w 4688271"/>
              <a:gd name="connsiteY0" fmla="*/ 0 h 5594460"/>
              <a:gd name="connsiteX1" fmla="*/ 4648853 w 4688271"/>
              <a:gd name="connsiteY1" fmla="*/ 5362028 h 5594460"/>
              <a:gd name="connsiteX2" fmla="*/ 4688271 w 4688271"/>
              <a:gd name="connsiteY2" fmla="*/ 5594460 h 5594460"/>
              <a:gd name="connsiteX3" fmla="*/ 1198786 w 4688271"/>
              <a:gd name="connsiteY3" fmla="*/ 5594460 h 5594460"/>
              <a:gd name="connsiteX4" fmla="*/ 1069202 w 4688271"/>
              <a:gd name="connsiteY4" fmla="*/ 5332987 h 5594460"/>
              <a:gd name="connsiteX5" fmla="*/ 918726 w 4688271"/>
              <a:gd name="connsiteY5" fmla="*/ 5075366 h 5594460"/>
              <a:gd name="connsiteX6" fmla="*/ 0 w 4688271"/>
              <a:gd name="connsiteY6" fmla="*/ 4037560 h 5594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88271" h="5594460">
                <a:moveTo>
                  <a:pt x="0" y="0"/>
                </a:moveTo>
                <a:cubicBezTo>
                  <a:pt x="2387277" y="899829"/>
                  <a:pt x="4193876" y="2949305"/>
                  <a:pt x="4648853" y="5362028"/>
                </a:cubicBezTo>
                <a:lnTo>
                  <a:pt x="4688271" y="5594460"/>
                </a:lnTo>
                <a:lnTo>
                  <a:pt x="1198786" y="5594460"/>
                </a:lnTo>
                <a:lnTo>
                  <a:pt x="1069202" y="5332987"/>
                </a:lnTo>
                <a:cubicBezTo>
                  <a:pt x="1022360" y="5246052"/>
                  <a:pt x="972215" y="5160120"/>
                  <a:pt x="918726" y="5075366"/>
                </a:cubicBezTo>
                <a:cubicBezTo>
                  <a:pt x="663383" y="4670763"/>
                  <a:pt x="351559" y="4323660"/>
                  <a:pt x="0" y="403756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400">
                <a:solidFill>
                  <a:srgbClr val="FF0000"/>
                </a:solidFill>
              </a:defRPr>
            </a:lvl1pPr>
          </a:lstStyle>
          <a:p>
            <a:pPr marL="285750" marR="0" lvl="0" indent="-28575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r>
              <a:rPr lang="fi-FI" dirty="0"/>
              <a:t>Lisää kuva kaarimuotoon napsauttamalla alla näkyvää kuvaketta. </a:t>
            </a:r>
            <a:br>
              <a:rPr lang="fi-FI" dirty="0"/>
            </a:br>
            <a:r>
              <a:rPr lang="fi-FI" dirty="0"/>
              <a:t>Kaareen sijoitetun kuvan rajausta voit muuttaa helposti aktivoimalla kuvalaatikon ja valitsemalla Muotoile-välilehdeltä Rajaa-työkalu. Nyt voit siirtää kuvaa hiirellä/nuolinäppäimillä tai skaalata kuvaa tarttumalla kuvan kulmissa oleviin valkoisiin palloihin. Kun kuvasta näkyy sopiva kohta, klikkaa kuvan ulkopuolelle. </a:t>
            </a:r>
            <a:br>
              <a:rPr lang="fi-FI" dirty="0"/>
            </a:br>
            <a:r>
              <a:rPr lang="fi-FI" dirty="0"/>
              <a:t>Kuvan voi poistaa/vaihtaa klikkaamalla Delete-näppäintä.</a:t>
            </a:r>
            <a:br>
              <a:rPr lang="fi-FI" dirty="0"/>
            </a:br>
            <a:r>
              <a:rPr lang="fi-FI" dirty="0"/>
              <a:t>Muista lisätä kuvalle alt-teksti.</a:t>
            </a:r>
          </a:p>
          <a:p>
            <a:endParaRPr lang="fi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3E0F71-DFF5-B9CB-3A50-45689DE4D39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482" y="365956"/>
            <a:ext cx="1190040" cy="119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6086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tumma (punainen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C486F46-0FFA-044B-55F7-5ADC5C3348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24349" y="1678302"/>
            <a:ext cx="6447946" cy="2037040"/>
          </a:xfrm>
        </p:spPr>
        <p:txBody>
          <a:bodyPr anchor="b">
            <a:noAutofit/>
          </a:bodyPr>
          <a:lstStyle>
            <a:lvl1pPr algn="l">
              <a:defRPr sz="38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otsikko kahdelle </a:t>
            </a:r>
            <a:br>
              <a:rPr lang="fi-FI" dirty="0"/>
            </a:br>
            <a:r>
              <a:rPr lang="fi-FI" dirty="0"/>
              <a:t>tai kolmelle riville</a:t>
            </a:r>
          </a:p>
        </p:txBody>
      </p:sp>
      <p:sp>
        <p:nvSpPr>
          <p:cNvPr id="7" name="Tekstin paikkamerkki 3">
            <a:extLst>
              <a:ext uri="{FF2B5EF4-FFF2-40B4-BE49-F238E27FC236}">
                <a16:creationId xmlns:a16="http://schemas.microsoft.com/office/drawing/2014/main" id="{A18A47CB-98F3-CB1F-D682-88FFF42F4E6C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4924348" y="3948908"/>
            <a:ext cx="6447946" cy="73236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Etunimi Sukunimi</a:t>
            </a:r>
            <a:br>
              <a:rPr lang="fi-FI" dirty="0"/>
            </a:br>
            <a:r>
              <a:rPr lang="fi-FI" dirty="0"/>
              <a:t>titteli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8C7305DD-9A99-4AC5-B0F7-1C664D320D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40800" y="5756293"/>
            <a:ext cx="2757153" cy="732369"/>
          </a:xfrm>
          <a:prstGeom prst="rect">
            <a:avLst/>
          </a:prstGeom>
        </p:spPr>
      </p:pic>
      <p:pic>
        <p:nvPicPr>
          <p:cNvPr id="11" name="Kuva 2">
            <a:extLst>
              <a:ext uri="{FF2B5EF4-FFF2-40B4-BE49-F238E27FC236}">
                <a16:creationId xmlns:a16="http://schemas.microsoft.com/office/drawing/2014/main" id="{94E24F46-D02F-43FA-993C-86EAE69448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465478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761E68-E7EA-3194-8F40-7F6D46CA202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908" y="374581"/>
            <a:ext cx="1190041" cy="119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274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valkoinen, kaarikuva (sininen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1">
            <a:extLst>
              <a:ext uri="{FF2B5EF4-FFF2-40B4-BE49-F238E27FC236}">
                <a16:creationId xmlns:a16="http://schemas.microsoft.com/office/drawing/2014/main" id="{1E3BD27E-09CF-6FA9-086A-738A34DC02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6292" y="1875121"/>
            <a:ext cx="6203879" cy="2833065"/>
          </a:xfrm>
        </p:spPr>
        <p:txBody>
          <a:bodyPr anchor="ctr">
            <a:noAutofit/>
          </a:bodyPr>
          <a:lstStyle>
            <a:lvl1pPr algn="l">
              <a:defRPr sz="4800">
                <a:solidFill>
                  <a:schemeClr val="tx2"/>
                </a:solidFill>
              </a:defRPr>
            </a:lvl1pPr>
          </a:lstStyle>
          <a:p>
            <a:r>
              <a:rPr lang="fi-FI" dirty="0"/>
              <a:t>Lisää väliotsikko napsauttamalla</a:t>
            </a: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11CCD95E-3B59-6481-2701-EB18229BA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39325" y="6055469"/>
            <a:ext cx="1933575" cy="513606"/>
          </a:xfrm>
          <a:prstGeom prst="rect">
            <a:avLst/>
          </a:prstGeom>
        </p:spPr>
      </p:pic>
      <p:sp>
        <p:nvSpPr>
          <p:cNvPr id="4" name="Vapaamuotoinen: Muoto 3">
            <a:extLst>
              <a:ext uri="{FF2B5EF4-FFF2-40B4-BE49-F238E27FC236}">
                <a16:creationId xmlns:a16="http://schemas.microsoft.com/office/drawing/2014/main" id="{7ED263F6-2035-96B7-BFE8-1B3AAEA320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211000" cy="2626729"/>
          </a:xfrm>
          <a:custGeom>
            <a:avLst/>
            <a:gdLst>
              <a:gd name="connsiteX0" fmla="*/ 0 w 4211000"/>
              <a:gd name="connsiteY0" fmla="*/ 0 h 2626729"/>
              <a:gd name="connsiteX1" fmla="*/ 4211000 w 4211000"/>
              <a:gd name="connsiteY1" fmla="*/ 0 h 2626729"/>
              <a:gd name="connsiteX2" fmla="*/ 2537419 w 4211000"/>
              <a:gd name="connsiteY2" fmla="*/ 2401455 h 2626729"/>
              <a:gd name="connsiteX3" fmla="*/ 2288870 w 4211000"/>
              <a:gd name="connsiteY3" fmla="*/ 2626729 h 2626729"/>
              <a:gd name="connsiteX4" fmla="*/ 2103117 w 4211000"/>
              <a:gd name="connsiteY4" fmla="*/ 2466836 h 2626729"/>
              <a:gd name="connsiteX5" fmla="*/ 0 w 4211000"/>
              <a:gd name="connsiteY5" fmla="*/ 1263540 h 2626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11000" h="2626729">
                <a:moveTo>
                  <a:pt x="0" y="0"/>
                </a:moveTo>
                <a:lnTo>
                  <a:pt x="4211000" y="0"/>
                </a:lnTo>
                <a:cubicBezTo>
                  <a:pt x="3829959" y="899818"/>
                  <a:pt x="3255676" y="1717413"/>
                  <a:pt x="2537419" y="2401455"/>
                </a:cubicBezTo>
                <a:lnTo>
                  <a:pt x="2288870" y="2626729"/>
                </a:lnTo>
                <a:lnTo>
                  <a:pt x="2103117" y="2466836"/>
                </a:lnTo>
                <a:cubicBezTo>
                  <a:pt x="1479755" y="1963705"/>
                  <a:pt x="770090" y="1553807"/>
                  <a:pt x="0" y="1263540"/>
                </a:cubicBezTo>
                <a:close/>
              </a:path>
            </a:pathLst>
          </a:custGeom>
          <a:solidFill>
            <a:schemeClr val="accent1"/>
          </a:solidFill>
          <a:ln w="6315" cap="flat">
            <a:noFill/>
            <a:prstDash val="solid"/>
            <a:miter/>
          </a:ln>
        </p:spPr>
        <p:txBody>
          <a:bodyPr rtlCol="0" anchor="ctr"/>
          <a:lstStyle/>
          <a:p>
            <a:endParaRPr lang="fi-FI" dirty="0"/>
          </a:p>
        </p:txBody>
      </p:sp>
      <p:sp>
        <p:nvSpPr>
          <p:cNvPr id="6" name="Kuvan paikkamerkki 5">
            <a:extLst>
              <a:ext uri="{FF2B5EF4-FFF2-40B4-BE49-F238E27FC236}">
                <a16:creationId xmlns:a16="http://schemas.microsoft.com/office/drawing/2014/main" id="{9F3940A6-DE54-16ED-FFE0-5CC49A3BA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263921"/>
            <a:ext cx="4688271" cy="5594460"/>
          </a:xfrm>
          <a:custGeom>
            <a:avLst/>
            <a:gdLst>
              <a:gd name="connsiteX0" fmla="*/ 0 w 4688271"/>
              <a:gd name="connsiteY0" fmla="*/ 0 h 5594460"/>
              <a:gd name="connsiteX1" fmla="*/ 4648853 w 4688271"/>
              <a:gd name="connsiteY1" fmla="*/ 5362028 h 5594460"/>
              <a:gd name="connsiteX2" fmla="*/ 4688271 w 4688271"/>
              <a:gd name="connsiteY2" fmla="*/ 5594460 h 5594460"/>
              <a:gd name="connsiteX3" fmla="*/ 1198786 w 4688271"/>
              <a:gd name="connsiteY3" fmla="*/ 5594460 h 5594460"/>
              <a:gd name="connsiteX4" fmla="*/ 1069202 w 4688271"/>
              <a:gd name="connsiteY4" fmla="*/ 5332987 h 5594460"/>
              <a:gd name="connsiteX5" fmla="*/ 918726 w 4688271"/>
              <a:gd name="connsiteY5" fmla="*/ 5075366 h 5594460"/>
              <a:gd name="connsiteX6" fmla="*/ 0 w 4688271"/>
              <a:gd name="connsiteY6" fmla="*/ 4037560 h 5594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88271" h="5594460">
                <a:moveTo>
                  <a:pt x="0" y="0"/>
                </a:moveTo>
                <a:cubicBezTo>
                  <a:pt x="2387277" y="899829"/>
                  <a:pt x="4193876" y="2949305"/>
                  <a:pt x="4648853" y="5362028"/>
                </a:cubicBezTo>
                <a:lnTo>
                  <a:pt x="4688271" y="5594460"/>
                </a:lnTo>
                <a:lnTo>
                  <a:pt x="1198786" y="5594460"/>
                </a:lnTo>
                <a:lnTo>
                  <a:pt x="1069202" y="5332987"/>
                </a:lnTo>
                <a:cubicBezTo>
                  <a:pt x="1022360" y="5246052"/>
                  <a:pt x="972215" y="5160120"/>
                  <a:pt x="918726" y="5075366"/>
                </a:cubicBezTo>
                <a:cubicBezTo>
                  <a:pt x="663383" y="4670763"/>
                  <a:pt x="351559" y="4323660"/>
                  <a:pt x="0" y="403756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400">
                <a:solidFill>
                  <a:srgbClr val="FF0000"/>
                </a:solidFill>
              </a:defRPr>
            </a:lvl1pPr>
          </a:lstStyle>
          <a:p>
            <a:pPr marL="285750" marR="0" lvl="0" indent="-28575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r>
              <a:rPr lang="fi-FI" dirty="0"/>
              <a:t>Lisää kuva kaarimuotoon napsauttamalla alla näkyvää kuvaketta. </a:t>
            </a:r>
            <a:br>
              <a:rPr lang="fi-FI" dirty="0"/>
            </a:br>
            <a:r>
              <a:rPr lang="fi-FI" dirty="0"/>
              <a:t>Kaareen sijoitetun kuvan rajausta voit muuttaa helposti aktivoimalla kuvalaatikon ja valitsemalla Muotoile-välilehdeltä Rajaa-työkalu. Nyt voit siirtää kuvaa hiirellä/nuolinäppäimillä tai skaalata kuvaa tarttumalla kuvan kulmissa oleviin valkoisiin palloihin. Kun kuvasta näkyy sopiva kohta, klikkaa kuvan ulkopuolelle. </a:t>
            </a:r>
            <a:br>
              <a:rPr lang="fi-FI" dirty="0"/>
            </a:br>
            <a:r>
              <a:rPr lang="fi-FI" dirty="0"/>
              <a:t>Kuvan voi poistaa/vaihtaa klikkaamalla Delete-näppäintä.</a:t>
            </a:r>
            <a:br>
              <a:rPr lang="fi-FI" dirty="0"/>
            </a:br>
            <a:r>
              <a:rPr lang="fi-FI" dirty="0"/>
              <a:t>Muista lisätä kuvalle alt-teksti.</a:t>
            </a:r>
          </a:p>
          <a:p>
            <a:endParaRPr lang="fi-FI" dirty="0"/>
          </a:p>
          <a:p>
            <a:endParaRPr lang="fi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6DD932-3701-A188-ED76-37B860C2A1B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482" y="365956"/>
            <a:ext cx="1190040" cy="119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2678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yke juhlavuosi lopetus (valkoin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00D669B-29C8-A4EB-2D71-CF37716F91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5941" y="2046515"/>
            <a:ext cx="9506859" cy="1148610"/>
          </a:xfrm>
        </p:spPr>
        <p:txBody>
          <a:bodyPr>
            <a:noAutofit/>
          </a:bodyPr>
          <a:lstStyle>
            <a:lvl1pPr algn="ctr">
              <a:defRPr sz="3800"/>
            </a:lvl1pPr>
          </a:lstStyle>
          <a:p>
            <a:r>
              <a:rPr lang="fi-FI" dirty="0"/>
              <a:t>Lisää kiitokset napsauttamalla</a:t>
            </a:r>
          </a:p>
        </p:txBody>
      </p:sp>
      <p:sp>
        <p:nvSpPr>
          <p:cNvPr id="6" name="Alaotsikko 2">
            <a:extLst>
              <a:ext uri="{FF2B5EF4-FFF2-40B4-BE49-F238E27FC236}">
                <a16:creationId xmlns:a16="http://schemas.microsoft.com/office/drawing/2014/main" id="{125EE5CF-D820-EC6B-B521-B4A14B9F9AFE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1465941" y="3352148"/>
            <a:ext cx="9506859" cy="832081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fi-FI" dirty="0"/>
              <a:t>Esim. www-osoitteet ym. lisätiedot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689B0F09-8B74-5048-A35E-DD91870C4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53101" y="4732256"/>
            <a:ext cx="3132539" cy="8320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B55750-053E-30FE-2966-33A721CC0F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482" y="365956"/>
            <a:ext cx="1190040" cy="119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8609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75" userDrawn="1">
          <p15:clr>
            <a:srgbClr val="FBAE40"/>
          </p15:clr>
        </p15:guide>
        <p15:guide id="2" pos="914" userDrawn="1">
          <p15:clr>
            <a:srgbClr val="FBAE40"/>
          </p15:clr>
        </p15:guide>
        <p15:guide id="3" orient="horz" pos="2636" userDrawn="1">
          <p15:clr>
            <a:srgbClr val="FBAE40"/>
          </p15:clr>
        </p15:guide>
        <p15:guide id="4" pos="6924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yke juhlavuosi lopetus (tumma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00D669B-29C8-A4EB-2D71-CF37716F91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5941" y="2046515"/>
            <a:ext cx="9506859" cy="1148610"/>
          </a:xfrm>
        </p:spPr>
        <p:txBody>
          <a:bodyPr>
            <a:noAutofit/>
          </a:bodyPr>
          <a:lstStyle>
            <a:lvl1pPr algn="ctr">
              <a:defRPr sz="38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kiitokset napsauttamalla</a:t>
            </a:r>
          </a:p>
        </p:txBody>
      </p:sp>
      <p:sp>
        <p:nvSpPr>
          <p:cNvPr id="6" name="Alaotsikko 2">
            <a:extLst>
              <a:ext uri="{FF2B5EF4-FFF2-40B4-BE49-F238E27FC236}">
                <a16:creationId xmlns:a16="http://schemas.microsoft.com/office/drawing/2014/main" id="{125EE5CF-D820-EC6B-B521-B4A14B9F9AFE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1465941" y="3352148"/>
            <a:ext cx="9506859" cy="832081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Esim. www-osoitteet ym. lisätiedot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689B0F09-8B74-5048-A35E-DD91870C4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53101" y="4732256"/>
            <a:ext cx="3132539" cy="8320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DE5821-F9A4-38D7-1D31-1342576516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908" y="374581"/>
            <a:ext cx="1190041" cy="119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8849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36" userDrawn="1">
          <p15:clr>
            <a:srgbClr val="FBAE40"/>
          </p15:clr>
        </p15:guide>
        <p15:guide id="2" pos="914" userDrawn="1">
          <p15:clr>
            <a:srgbClr val="FBAE40"/>
          </p15:clr>
        </p15:guide>
        <p15:guide id="3" orient="horz" pos="1275" userDrawn="1">
          <p15:clr>
            <a:srgbClr val="FBAE40"/>
          </p15:clr>
        </p15:guide>
        <p15:guide id="4" pos="6924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00D669B-29C8-A4EB-2D71-CF37716F91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170" y="571499"/>
            <a:ext cx="10827659" cy="983513"/>
          </a:xfrm>
        </p:spPr>
        <p:txBody>
          <a:bodyPr>
            <a:noAutofit/>
          </a:bodyPr>
          <a:lstStyle>
            <a:lvl1pPr>
              <a:defRPr sz="3800"/>
            </a:lvl1pPr>
          </a:lstStyle>
          <a:p>
            <a:r>
              <a:rPr lang="fi-FI" dirty="0"/>
              <a:t>Lisää otsikko napsauttamalla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9FAB5EF-9BBB-35DD-308E-C70BAB11BDF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2170" y="1714500"/>
            <a:ext cx="10827659" cy="4114801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400"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fi-FI" dirty="0"/>
              <a:t>Lisää tekstiä napauttamalla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  <a:p>
            <a:pPr lvl="0"/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689B0F09-8B74-5048-A35E-DD91870C4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39325" y="6055469"/>
            <a:ext cx="1933575" cy="51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413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8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00D669B-29C8-A4EB-2D71-CF37716F91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170" y="571499"/>
            <a:ext cx="10827659" cy="983513"/>
          </a:xfrm>
        </p:spPr>
        <p:txBody>
          <a:bodyPr>
            <a:noAutofit/>
          </a:bodyPr>
          <a:lstStyle>
            <a:lvl1pPr>
              <a:defRPr sz="3800"/>
            </a:lvl1pPr>
          </a:lstStyle>
          <a:p>
            <a:r>
              <a:rPr lang="fi-FI" dirty="0"/>
              <a:t>Lisää otsikko napsauttamalla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9FAB5EF-9BBB-35DD-308E-C70BAB11BDF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2170" y="1714500"/>
            <a:ext cx="5309056" cy="4114801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fi-FI" dirty="0"/>
              <a:t>Lisää tekstiä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Sisällön paikkamerkki 3">
            <a:extLst>
              <a:ext uri="{FF2B5EF4-FFF2-40B4-BE49-F238E27FC236}">
                <a16:creationId xmlns:a16="http://schemas.microsoft.com/office/drawing/2014/main" id="{A7CCBFD4-DB01-BC93-C9B2-24B252E8E11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00774" y="1714500"/>
            <a:ext cx="5309055" cy="4114801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fi-FI" dirty="0"/>
              <a:t>Lisää tekstiä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pic>
        <p:nvPicPr>
          <p:cNvPr id="4" name="Kuva 4">
            <a:extLst>
              <a:ext uri="{FF2B5EF4-FFF2-40B4-BE49-F238E27FC236}">
                <a16:creationId xmlns:a16="http://schemas.microsoft.com/office/drawing/2014/main" id="{689B0F09-8B74-5048-A35E-DD91870C42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39325" y="6055469"/>
            <a:ext cx="1933575" cy="51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0341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8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, sisältö ja kuvituselemen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00D669B-29C8-A4EB-2D71-CF37716F91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171" y="571499"/>
            <a:ext cx="5888750" cy="1278566"/>
          </a:xfrm>
        </p:spPr>
        <p:txBody>
          <a:bodyPr>
            <a:noAutofit/>
          </a:bodyPr>
          <a:lstStyle>
            <a:lvl1pPr>
              <a:defRPr sz="3800"/>
            </a:lvl1pPr>
          </a:lstStyle>
          <a:p>
            <a:r>
              <a:rPr lang="fi-FI" dirty="0"/>
              <a:t>Lisää otsikko napsauttamalla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9FAB5EF-9BBB-35DD-308E-C70BAB11BDF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2169" y="2048747"/>
            <a:ext cx="5888749" cy="3780554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fi-FI" dirty="0"/>
              <a:t>Lisää tekstiä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pic>
        <p:nvPicPr>
          <p:cNvPr id="4" name="Kuva 4">
            <a:extLst>
              <a:ext uri="{FF2B5EF4-FFF2-40B4-BE49-F238E27FC236}">
                <a16:creationId xmlns:a16="http://schemas.microsoft.com/office/drawing/2014/main" id="{689B0F09-8B74-5048-A35E-DD91870C4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39325" y="6055469"/>
            <a:ext cx="1933575" cy="513606"/>
          </a:xfrm>
          <a:prstGeom prst="rect">
            <a:avLst/>
          </a:prstGeom>
        </p:spPr>
      </p:pic>
      <p:sp>
        <p:nvSpPr>
          <p:cNvPr id="17" name="Kuvan paikkamerkki 16">
            <a:extLst>
              <a:ext uri="{FF2B5EF4-FFF2-40B4-BE49-F238E27FC236}">
                <a16:creationId xmlns:a16="http://schemas.microsoft.com/office/drawing/2014/main" id="{CD2308A2-F97E-5E2C-0183-C452E3A78B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44573" y="992282"/>
            <a:ext cx="3719613" cy="4487796"/>
          </a:xfrm>
          <a:custGeom>
            <a:avLst/>
            <a:gdLst>
              <a:gd name="connsiteX0" fmla="*/ 1570333 w 3133431"/>
              <a:gd name="connsiteY0" fmla="*/ 0 h 3780554"/>
              <a:gd name="connsiteX1" fmla="*/ 1725558 w 3133431"/>
              <a:gd name="connsiteY1" fmla="*/ 115881 h 3780554"/>
              <a:gd name="connsiteX2" fmla="*/ 3133431 w 3133431"/>
              <a:gd name="connsiteY2" fmla="*/ 2177043 h 3780554"/>
              <a:gd name="connsiteX3" fmla="*/ 1556626 w 3133431"/>
              <a:gd name="connsiteY3" fmla="*/ 3780554 h 3780554"/>
              <a:gd name="connsiteX4" fmla="*/ 1088242 w 3133431"/>
              <a:gd name="connsiteY4" fmla="*/ 3708341 h 3780554"/>
              <a:gd name="connsiteX5" fmla="*/ 957271 w 3133431"/>
              <a:gd name="connsiteY5" fmla="*/ 3659499 h 3780554"/>
              <a:gd name="connsiteX6" fmla="*/ 825816 w 3133431"/>
              <a:gd name="connsiteY6" fmla="*/ 3595005 h 3780554"/>
              <a:gd name="connsiteX7" fmla="*/ 0 w 3133431"/>
              <a:gd name="connsiteY7" fmla="*/ 2185316 h 3780554"/>
              <a:gd name="connsiteX8" fmla="*/ 1405344 w 3133431"/>
              <a:gd name="connsiteY8" fmla="*/ 126051 h 3780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33431" h="3780554">
                <a:moveTo>
                  <a:pt x="1570333" y="0"/>
                </a:moveTo>
                <a:lnTo>
                  <a:pt x="1725558" y="115881"/>
                </a:lnTo>
                <a:cubicBezTo>
                  <a:pt x="1869680" y="223340"/>
                  <a:pt x="3133431" y="1194739"/>
                  <a:pt x="3133431" y="2177043"/>
                </a:cubicBezTo>
                <a:cubicBezTo>
                  <a:pt x="3133431" y="3061210"/>
                  <a:pt x="2426096" y="3780554"/>
                  <a:pt x="1556626" y="3780554"/>
                </a:cubicBezTo>
                <a:cubicBezTo>
                  <a:pt x="1393600" y="3780554"/>
                  <a:pt x="1236274" y="3755265"/>
                  <a:pt x="1088242" y="3708341"/>
                </a:cubicBezTo>
                <a:lnTo>
                  <a:pt x="957271" y="3659499"/>
                </a:lnTo>
                <a:lnTo>
                  <a:pt x="825816" y="3595005"/>
                </a:lnTo>
                <a:cubicBezTo>
                  <a:pt x="334326" y="3323141"/>
                  <a:pt x="0" y="2793181"/>
                  <a:pt x="0" y="2185316"/>
                </a:cubicBezTo>
                <a:cubicBezTo>
                  <a:pt x="0" y="1227349"/>
                  <a:pt x="1261382" y="236038"/>
                  <a:pt x="1405344" y="126051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800">
                <a:solidFill>
                  <a:srgbClr val="FF0000"/>
                </a:solidFill>
              </a:defRPr>
            </a:lvl1pPr>
          </a:lstStyle>
          <a:p>
            <a:r>
              <a:rPr lang="fi-FI" dirty="0"/>
              <a:t>Lisää kuva napsauttamalla kuvaketta.</a:t>
            </a:r>
            <a:br>
              <a:rPr lang="fi-FI" dirty="0"/>
            </a:br>
            <a:r>
              <a:rPr lang="fi-FI" dirty="0"/>
              <a:t>Ohjeet kuvan rajaamiseen ja skaalaamiseen löytyvät diasarjan alussa olevalta ohjesivulta.</a:t>
            </a:r>
            <a:br>
              <a:rPr lang="fi-FI" dirty="0"/>
            </a:br>
            <a:r>
              <a:rPr lang="fi-FI" dirty="0"/>
              <a:t>Muista lisätä kuvalle alt-teksti.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86389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sisältö ja kuvituselementt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>
            <a:extLst>
              <a:ext uri="{FF2B5EF4-FFF2-40B4-BE49-F238E27FC236}">
                <a16:creationId xmlns:a16="http://schemas.microsoft.com/office/drawing/2014/main" id="{689B0F09-8B74-5048-A35E-DD91870C4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39325" y="6055469"/>
            <a:ext cx="1933575" cy="513606"/>
          </a:xfrm>
          <a:prstGeom prst="rect">
            <a:avLst/>
          </a:prstGeom>
        </p:spPr>
      </p:pic>
      <p:sp>
        <p:nvSpPr>
          <p:cNvPr id="13" name="Kuvan paikkamerkki 12">
            <a:extLst>
              <a:ext uri="{FF2B5EF4-FFF2-40B4-BE49-F238E27FC236}">
                <a16:creationId xmlns:a16="http://schemas.microsoft.com/office/drawing/2014/main" id="{85CA3CB4-B9F2-C26C-C51E-36DE30878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187581" y="1071466"/>
            <a:ext cx="4106590" cy="4106590"/>
          </a:xfrm>
          <a:custGeom>
            <a:avLst/>
            <a:gdLst>
              <a:gd name="connsiteX0" fmla="*/ 1815963 w 3631926"/>
              <a:gd name="connsiteY0" fmla="*/ 0 h 3631926"/>
              <a:gd name="connsiteX1" fmla="*/ 3631926 w 3631926"/>
              <a:gd name="connsiteY1" fmla="*/ 1815963 h 3631926"/>
              <a:gd name="connsiteX2" fmla="*/ 1815963 w 3631926"/>
              <a:gd name="connsiteY2" fmla="*/ 3631926 h 3631926"/>
              <a:gd name="connsiteX3" fmla="*/ 0 w 3631926"/>
              <a:gd name="connsiteY3" fmla="*/ 1815963 h 3631926"/>
              <a:gd name="connsiteX4" fmla="*/ 1815963 w 3631926"/>
              <a:gd name="connsiteY4" fmla="*/ 0 h 3631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1926" h="3631926">
                <a:moveTo>
                  <a:pt x="1815963" y="0"/>
                </a:moveTo>
                <a:cubicBezTo>
                  <a:pt x="2818892" y="0"/>
                  <a:pt x="3631926" y="813034"/>
                  <a:pt x="3631926" y="1815963"/>
                </a:cubicBezTo>
                <a:cubicBezTo>
                  <a:pt x="3631926" y="2818892"/>
                  <a:pt x="2818892" y="3631926"/>
                  <a:pt x="1815963" y="3631926"/>
                </a:cubicBezTo>
                <a:cubicBezTo>
                  <a:pt x="813034" y="3631926"/>
                  <a:pt x="0" y="2818892"/>
                  <a:pt x="0" y="1815963"/>
                </a:cubicBezTo>
                <a:cubicBezTo>
                  <a:pt x="0" y="813034"/>
                  <a:pt x="813034" y="0"/>
                  <a:pt x="181596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800">
                <a:solidFill>
                  <a:srgbClr val="FF0000"/>
                </a:solidFill>
              </a:defRPr>
            </a:lvl1pPr>
            <a:lvl2pPr>
              <a:defRPr sz="1800"/>
            </a:lvl2pPr>
          </a:lstStyle>
          <a:p>
            <a:r>
              <a:rPr lang="fi-FI" dirty="0"/>
              <a:t>Lisää kuva napsauttamalla kuvaketta.</a:t>
            </a:r>
            <a:br>
              <a:rPr lang="fi-FI" dirty="0"/>
            </a:br>
            <a:r>
              <a:rPr lang="fi-FI" dirty="0"/>
              <a:t>Ohjeet kuvan rajaamiseen ja skaalaamiseen löytyvät diasarjan alussa olevalta ohjesivulta.</a:t>
            </a:r>
            <a:br>
              <a:rPr lang="fi-FI" dirty="0"/>
            </a:br>
            <a:r>
              <a:rPr lang="fi-FI" dirty="0"/>
              <a:t>Muista lisätä kuvalle alt-teksti.</a:t>
            </a:r>
          </a:p>
        </p:txBody>
      </p:sp>
      <p:sp>
        <p:nvSpPr>
          <p:cNvPr id="14" name="Otsikko 1">
            <a:extLst>
              <a:ext uri="{FF2B5EF4-FFF2-40B4-BE49-F238E27FC236}">
                <a16:creationId xmlns:a16="http://schemas.microsoft.com/office/drawing/2014/main" id="{457BF562-2053-6B66-1B5C-6BEB148A32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171" y="571499"/>
            <a:ext cx="5888750" cy="1278566"/>
          </a:xfrm>
        </p:spPr>
        <p:txBody>
          <a:bodyPr>
            <a:noAutofit/>
          </a:bodyPr>
          <a:lstStyle>
            <a:lvl1pPr>
              <a:defRPr sz="3800"/>
            </a:lvl1pPr>
          </a:lstStyle>
          <a:p>
            <a:r>
              <a:rPr lang="fi-FI" dirty="0"/>
              <a:t>Lisää otsikko napsauttamalla</a:t>
            </a:r>
          </a:p>
        </p:txBody>
      </p:sp>
      <p:sp>
        <p:nvSpPr>
          <p:cNvPr id="15" name="Sisällön paikkamerkki 2">
            <a:extLst>
              <a:ext uri="{FF2B5EF4-FFF2-40B4-BE49-F238E27FC236}">
                <a16:creationId xmlns:a16="http://schemas.microsoft.com/office/drawing/2014/main" id="{B7F60B85-9F1C-AAD2-C3EB-EEA56A2B867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2169" y="2048747"/>
            <a:ext cx="5888749" cy="3780554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fi-FI" dirty="0"/>
              <a:t>Lisää tekstiä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1014584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sisältö ja kuvituselementti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>
            <a:extLst>
              <a:ext uri="{FF2B5EF4-FFF2-40B4-BE49-F238E27FC236}">
                <a16:creationId xmlns:a16="http://schemas.microsoft.com/office/drawing/2014/main" id="{689B0F09-8B74-5048-A35E-DD91870C4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39325" y="6055469"/>
            <a:ext cx="1933575" cy="513606"/>
          </a:xfrm>
          <a:prstGeom prst="rect">
            <a:avLst/>
          </a:prstGeom>
        </p:spPr>
      </p:pic>
      <p:sp>
        <p:nvSpPr>
          <p:cNvPr id="12" name="Kuvan paikkamerkki 11">
            <a:extLst>
              <a:ext uri="{FF2B5EF4-FFF2-40B4-BE49-F238E27FC236}">
                <a16:creationId xmlns:a16="http://schemas.microsoft.com/office/drawing/2014/main" id="{3414B0AE-0FD8-CFD9-B09D-A34D75146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37738" y="1358958"/>
            <a:ext cx="4462741" cy="3780554"/>
          </a:xfrm>
          <a:custGeom>
            <a:avLst/>
            <a:gdLst>
              <a:gd name="connsiteX0" fmla="*/ 3197486 w 4447882"/>
              <a:gd name="connsiteY0" fmla="*/ 0 h 3767967"/>
              <a:gd name="connsiteX1" fmla="*/ 4447882 w 4447882"/>
              <a:gd name="connsiteY1" fmla="*/ 1250582 h 3767967"/>
              <a:gd name="connsiteX2" fmla="*/ 4430916 w 4447882"/>
              <a:gd name="connsiteY2" fmla="*/ 1444099 h 3767967"/>
              <a:gd name="connsiteX3" fmla="*/ 4047613 w 4447882"/>
              <a:gd name="connsiteY3" fmla="*/ 2330767 h 3767967"/>
              <a:gd name="connsiteX4" fmla="*/ 2348850 w 4447882"/>
              <a:gd name="connsiteY4" fmla="*/ 3697123 h 3767967"/>
              <a:gd name="connsiteX5" fmla="*/ 2217042 w 4447882"/>
              <a:gd name="connsiteY5" fmla="*/ 3767967 h 3767967"/>
              <a:gd name="connsiteX6" fmla="*/ 2085609 w 4447882"/>
              <a:gd name="connsiteY6" fmla="*/ 3696563 h 3767967"/>
              <a:gd name="connsiteX7" fmla="*/ 400081 w 4447882"/>
              <a:gd name="connsiteY7" fmla="*/ 2330953 h 3767967"/>
              <a:gd name="connsiteX8" fmla="*/ 16780 w 4447882"/>
              <a:gd name="connsiteY8" fmla="*/ 1444099 h 3767967"/>
              <a:gd name="connsiteX9" fmla="*/ 0 w 4447882"/>
              <a:gd name="connsiteY9" fmla="*/ 1254497 h 3767967"/>
              <a:gd name="connsiteX10" fmla="*/ 0 w 4447882"/>
              <a:gd name="connsiteY10" fmla="*/ 1252634 h 3767967"/>
              <a:gd name="connsiteX11" fmla="*/ 0 w 4447882"/>
              <a:gd name="connsiteY11" fmla="*/ 1250582 h 3767967"/>
              <a:gd name="connsiteX12" fmla="*/ 1163332 w 4447882"/>
              <a:gd name="connsiteY12" fmla="*/ 13983 h 3767967"/>
              <a:gd name="connsiteX13" fmla="*/ 1167621 w 4447882"/>
              <a:gd name="connsiteY13" fmla="*/ 13983 h 3767967"/>
              <a:gd name="connsiteX14" fmla="*/ 2190010 w 4447882"/>
              <a:gd name="connsiteY14" fmla="*/ 510822 h 3767967"/>
              <a:gd name="connsiteX15" fmla="*/ 3197486 w 4447882"/>
              <a:gd name="connsiteY15" fmla="*/ 0 h 3767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47882" h="3767967">
                <a:moveTo>
                  <a:pt x="3197486" y="0"/>
                </a:moveTo>
                <a:cubicBezTo>
                  <a:pt x="3887096" y="0"/>
                  <a:pt x="4448068" y="560972"/>
                  <a:pt x="4447882" y="1250582"/>
                </a:cubicBezTo>
                <a:cubicBezTo>
                  <a:pt x="4447882" y="1306140"/>
                  <a:pt x="4442288" y="1369527"/>
                  <a:pt x="4430916" y="1444099"/>
                </a:cubicBezTo>
                <a:cubicBezTo>
                  <a:pt x="4382070" y="1763828"/>
                  <a:pt x="4249519" y="2070509"/>
                  <a:pt x="4047613" y="2330767"/>
                </a:cubicBezTo>
                <a:cubicBezTo>
                  <a:pt x="3450847" y="3099797"/>
                  <a:pt x="2393594" y="3673074"/>
                  <a:pt x="2348850" y="3697123"/>
                </a:cubicBezTo>
                <a:lnTo>
                  <a:pt x="2217042" y="3767967"/>
                </a:lnTo>
                <a:lnTo>
                  <a:pt x="2085609" y="3696563"/>
                </a:lnTo>
                <a:cubicBezTo>
                  <a:pt x="2041425" y="3672700"/>
                  <a:pt x="996290" y="3099423"/>
                  <a:pt x="400081" y="2330953"/>
                </a:cubicBezTo>
                <a:cubicBezTo>
                  <a:pt x="198177" y="2070695"/>
                  <a:pt x="65624" y="1764016"/>
                  <a:pt x="16780" y="1444099"/>
                </a:cubicBezTo>
                <a:cubicBezTo>
                  <a:pt x="5780" y="1371390"/>
                  <a:pt x="186" y="1309309"/>
                  <a:pt x="0" y="1254497"/>
                </a:cubicBezTo>
                <a:cubicBezTo>
                  <a:pt x="0" y="1253751"/>
                  <a:pt x="0" y="1253379"/>
                  <a:pt x="0" y="1252634"/>
                </a:cubicBezTo>
                <a:cubicBezTo>
                  <a:pt x="0" y="1251888"/>
                  <a:pt x="0" y="1250582"/>
                  <a:pt x="0" y="1250582"/>
                </a:cubicBezTo>
                <a:cubicBezTo>
                  <a:pt x="4289" y="567871"/>
                  <a:pt x="505976" y="24237"/>
                  <a:pt x="1163332" y="13983"/>
                </a:cubicBezTo>
                <a:cubicBezTo>
                  <a:pt x="1164638" y="13983"/>
                  <a:pt x="1166129" y="13983"/>
                  <a:pt x="1167621" y="13983"/>
                </a:cubicBezTo>
                <a:cubicBezTo>
                  <a:pt x="1568821" y="9323"/>
                  <a:pt x="1939259" y="203955"/>
                  <a:pt x="2190010" y="510822"/>
                </a:cubicBezTo>
                <a:cubicBezTo>
                  <a:pt x="2417829" y="201346"/>
                  <a:pt x="2784540" y="0"/>
                  <a:pt x="319748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800">
                <a:solidFill>
                  <a:srgbClr val="FF0000"/>
                </a:solidFill>
              </a:defRPr>
            </a:lvl1pPr>
          </a:lstStyle>
          <a:p>
            <a:pPr marL="285750" marR="0" lvl="0" indent="-28575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i-FI" dirty="0"/>
              <a:t>Lisää kuva napsauttamalla kuvaketta. </a:t>
            </a:r>
            <a:br>
              <a:rPr lang="fi-FI" dirty="0"/>
            </a:br>
            <a:r>
              <a:rPr lang="fi-FI" dirty="0"/>
              <a:t>Ohjeet kuvan rajaamiseen ja skaalaamiseen löytyvät diasarjan alussa olevalta ohjesivulta. </a:t>
            </a:r>
            <a:br>
              <a:rPr lang="fi-FI" dirty="0"/>
            </a:br>
            <a:r>
              <a:rPr lang="fi-FI" dirty="0"/>
              <a:t>Muista lisätä kuvalle alt-teksti.</a:t>
            </a:r>
          </a:p>
          <a:p>
            <a:endParaRPr lang="fi-FI" dirty="0"/>
          </a:p>
        </p:txBody>
      </p:sp>
      <p:sp>
        <p:nvSpPr>
          <p:cNvPr id="5" name="Otsikko 1">
            <a:extLst>
              <a:ext uri="{FF2B5EF4-FFF2-40B4-BE49-F238E27FC236}">
                <a16:creationId xmlns:a16="http://schemas.microsoft.com/office/drawing/2014/main" id="{91D925A1-C339-B7AD-E09F-851C16E312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171" y="571499"/>
            <a:ext cx="5888750" cy="1278566"/>
          </a:xfrm>
        </p:spPr>
        <p:txBody>
          <a:bodyPr>
            <a:noAutofit/>
          </a:bodyPr>
          <a:lstStyle>
            <a:lvl1pPr>
              <a:defRPr sz="3800"/>
            </a:lvl1pPr>
          </a:lstStyle>
          <a:p>
            <a:r>
              <a:rPr lang="fi-FI" dirty="0"/>
              <a:t>Lisää otsikko napsauttamalla</a:t>
            </a:r>
          </a:p>
        </p:txBody>
      </p:sp>
      <p:sp>
        <p:nvSpPr>
          <p:cNvPr id="10" name="Sisällön paikkamerkki 2">
            <a:extLst>
              <a:ext uri="{FF2B5EF4-FFF2-40B4-BE49-F238E27FC236}">
                <a16:creationId xmlns:a16="http://schemas.microsoft.com/office/drawing/2014/main" id="{F1BA9CAA-79ED-C8E2-2C7B-4744CC05006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2169" y="2048747"/>
            <a:ext cx="5888749" cy="3780554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fi-FI" dirty="0"/>
              <a:t>Lisää tekstiä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783124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sisältö ja kuvituselementti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>
            <a:extLst>
              <a:ext uri="{FF2B5EF4-FFF2-40B4-BE49-F238E27FC236}">
                <a16:creationId xmlns:a16="http://schemas.microsoft.com/office/drawing/2014/main" id="{689B0F09-8B74-5048-A35E-DD91870C4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39325" y="6055469"/>
            <a:ext cx="1933575" cy="513606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0DF876A1-E5D4-508F-65CF-525B5DEB77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602646" y="1046122"/>
            <a:ext cx="3540273" cy="4258077"/>
          </a:xfrm>
          <a:custGeom>
            <a:avLst/>
            <a:gdLst>
              <a:gd name="connsiteX0" fmla="*/ 1571621 w 3143250"/>
              <a:gd name="connsiteY0" fmla="*/ 0 h 3780556"/>
              <a:gd name="connsiteX1" fmla="*/ 3135450 w 3143250"/>
              <a:gd name="connsiteY1" fmla="*/ 1435375 h 3780556"/>
              <a:gd name="connsiteX2" fmla="*/ 3143250 w 3143250"/>
              <a:gd name="connsiteY2" fmla="*/ 1591942 h 3780556"/>
              <a:gd name="connsiteX3" fmla="*/ 3143250 w 3143250"/>
              <a:gd name="connsiteY3" fmla="*/ 1602777 h 3780556"/>
              <a:gd name="connsiteX4" fmla="*/ 3129422 w 3143250"/>
              <a:gd name="connsiteY4" fmla="*/ 1777823 h 3780556"/>
              <a:gd name="connsiteX5" fmla="*/ 1742554 w 3143250"/>
              <a:gd name="connsiteY5" fmla="*/ 3651528 h 3780556"/>
              <a:gd name="connsiteX6" fmla="*/ 1573669 w 3143250"/>
              <a:gd name="connsiteY6" fmla="*/ 3780556 h 3780556"/>
              <a:gd name="connsiteX7" fmla="*/ 1403207 w 3143250"/>
              <a:gd name="connsiteY7" fmla="*/ 3653418 h 3780556"/>
              <a:gd name="connsiteX8" fmla="*/ 13843 w 3143250"/>
              <a:gd name="connsiteY8" fmla="*/ 1781868 h 3780556"/>
              <a:gd name="connsiteX9" fmla="*/ 0 w 3143250"/>
              <a:gd name="connsiteY9" fmla="*/ 1602993 h 3780556"/>
              <a:gd name="connsiteX10" fmla="*/ 0 w 3143250"/>
              <a:gd name="connsiteY10" fmla="*/ 1591743 h 3780556"/>
              <a:gd name="connsiteX11" fmla="*/ 7790 w 3143250"/>
              <a:gd name="connsiteY11" fmla="*/ 1435375 h 3780556"/>
              <a:gd name="connsiteX12" fmla="*/ 1571621 w 3143250"/>
              <a:gd name="connsiteY12" fmla="*/ 0 h 3780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43250" h="3780556">
                <a:moveTo>
                  <a:pt x="1571621" y="0"/>
                </a:moveTo>
                <a:cubicBezTo>
                  <a:pt x="2384246" y="0"/>
                  <a:pt x="3054805" y="630295"/>
                  <a:pt x="3135450" y="1435375"/>
                </a:cubicBezTo>
                <a:lnTo>
                  <a:pt x="3143250" y="1591942"/>
                </a:lnTo>
                <a:lnTo>
                  <a:pt x="3143250" y="1602777"/>
                </a:lnTo>
                <a:lnTo>
                  <a:pt x="3129422" y="1777823"/>
                </a:lnTo>
                <a:cubicBezTo>
                  <a:pt x="2990726" y="2673733"/>
                  <a:pt x="1876957" y="3548880"/>
                  <a:pt x="1742554" y="3651528"/>
                </a:cubicBezTo>
                <a:lnTo>
                  <a:pt x="1573669" y="3780556"/>
                </a:lnTo>
                <a:lnTo>
                  <a:pt x="1403207" y="3653418"/>
                </a:lnTo>
                <a:cubicBezTo>
                  <a:pt x="1268508" y="3552987"/>
                  <a:pt x="152783" y="2695562"/>
                  <a:pt x="13843" y="1781868"/>
                </a:cubicBezTo>
                <a:lnTo>
                  <a:pt x="0" y="1602993"/>
                </a:lnTo>
                <a:lnTo>
                  <a:pt x="0" y="1591743"/>
                </a:lnTo>
                <a:lnTo>
                  <a:pt x="7790" y="1435375"/>
                </a:lnTo>
                <a:cubicBezTo>
                  <a:pt x="88436" y="630295"/>
                  <a:pt x="758995" y="0"/>
                  <a:pt x="15716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800">
                <a:solidFill>
                  <a:srgbClr val="FF0000"/>
                </a:solidFill>
              </a:defRPr>
            </a:lvl1pPr>
          </a:lstStyle>
          <a:p>
            <a:pPr marL="285750" marR="0" lvl="0" indent="-28575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i-FI" dirty="0"/>
              <a:t>Lisää kuva napsauttamalla kuvaketta. </a:t>
            </a:r>
            <a:br>
              <a:rPr lang="fi-FI" dirty="0"/>
            </a:br>
            <a:r>
              <a:rPr lang="fi-FI" dirty="0"/>
              <a:t>Ohjeet kuvan rajaamiseen ja skaalaamiseen löytyvät diasarjan alussa olevalta ohjesivulta. </a:t>
            </a:r>
            <a:br>
              <a:rPr lang="fi-FI" dirty="0"/>
            </a:br>
            <a:r>
              <a:rPr lang="fi-FI" dirty="0"/>
              <a:t>Muista lisätä kuvalle alt-teksti.</a:t>
            </a:r>
          </a:p>
          <a:p>
            <a:endParaRPr lang="fi-FI" dirty="0"/>
          </a:p>
        </p:txBody>
      </p:sp>
      <p:sp>
        <p:nvSpPr>
          <p:cNvPr id="23" name="Otsikko 1">
            <a:extLst>
              <a:ext uri="{FF2B5EF4-FFF2-40B4-BE49-F238E27FC236}">
                <a16:creationId xmlns:a16="http://schemas.microsoft.com/office/drawing/2014/main" id="{10C21353-E662-A370-76E8-8B375D7068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171" y="571499"/>
            <a:ext cx="5888750" cy="1278566"/>
          </a:xfrm>
        </p:spPr>
        <p:txBody>
          <a:bodyPr>
            <a:noAutofit/>
          </a:bodyPr>
          <a:lstStyle>
            <a:lvl1pPr>
              <a:defRPr sz="3800"/>
            </a:lvl1pPr>
          </a:lstStyle>
          <a:p>
            <a:r>
              <a:rPr lang="fi-FI" dirty="0"/>
              <a:t>Lisää otsikko napsauttamalla</a:t>
            </a:r>
          </a:p>
        </p:txBody>
      </p:sp>
      <p:sp>
        <p:nvSpPr>
          <p:cNvPr id="24" name="Sisällön paikkamerkki 2">
            <a:extLst>
              <a:ext uri="{FF2B5EF4-FFF2-40B4-BE49-F238E27FC236}">
                <a16:creationId xmlns:a16="http://schemas.microsoft.com/office/drawing/2014/main" id="{287405B4-BE24-E005-CD80-0EE4814FECF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2169" y="2048747"/>
            <a:ext cx="5888749" cy="3780554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fi-FI" dirty="0"/>
              <a:t>Lisää tekstiä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9938781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sisältö ja kuvituselementti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>
            <a:extLst>
              <a:ext uri="{FF2B5EF4-FFF2-40B4-BE49-F238E27FC236}">
                <a16:creationId xmlns:a16="http://schemas.microsoft.com/office/drawing/2014/main" id="{689B0F09-8B74-5048-A35E-DD91870C4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39325" y="6055469"/>
            <a:ext cx="1933575" cy="513606"/>
          </a:xfrm>
          <a:prstGeom prst="rect">
            <a:avLst/>
          </a:prstGeom>
        </p:spPr>
      </p:pic>
      <p:sp>
        <p:nvSpPr>
          <p:cNvPr id="13" name="Kuvan paikkamerkki 12">
            <a:extLst>
              <a:ext uri="{FF2B5EF4-FFF2-40B4-BE49-F238E27FC236}">
                <a16:creationId xmlns:a16="http://schemas.microsoft.com/office/drawing/2014/main" id="{C913CA0B-44C9-CF29-C8D1-6423C991C5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22873" y="1210782"/>
            <a:ext cx="4386956" cy="3896331"/>
          </a:xfrm>
          <a:custGeom>
            <a:avLst/>
            <a:gdLst>
              <a:gd name="connsiteX0" fmla="*/ 2673722 w 4218938"/>
              <a:gd name="connsiteY0" fmla="*/ 3269886 h 3747104"/>
              <a:gd name="connsiteX1" fmla="*/ 2912330 w 4218938"/>
              <a:gd name="connsiteY1" fmla="*/ 3508494 h 3747104"/>
              <a:gd name="connsiteX2" fmla="*/ 2673722 w 4218938"/>
              <a:gd name="connsiteY2" fmla="*/ 3747104 h 3747104"/>
              <a:gd name="connsiteX3" fmla="*/ 2435112 w 4218938"/>
              <a:gd name="connsiteY3" fmla="*/ 3508494 h 3747104"/>
              <a:gd name="connsiteX4" fmla="*/ 2673722 w 4218938"/>
              <a:gd name="connsiteY4" fmla="*/ 3269886 h 3747104"/>
              <a:gd name="connsiteX5" fmla="*/ 1635199 w 4218938"/>
              <a:gd name="connsiteY5" fmla="*/ 3269886 h 3747104"/>
              <a:gd name="connsiteX6" fmla="*/ 1873809 w 4218938"/>
              <a:gd name="connsiteY6" fmla="*/ 3508494 h 3747104"/>
              <a:gd name="connsiteX7" fmla="*/ 1635199 w 4218938"/>
              <a:gd name="connsiteY7" fmla="*/ 3747104 h 3747104"/>
              <a:gd name="connsiteX8" fmla="*/ 1396590 w 4218938"/>
              <a:gd name="connsiteY8" fmla="*/ 3508494 h 3747104"/>
              <a:gd name="connsiteX9" fmla="*/ 1635199 w 4218938"/>
              <a:gd name="connsiteY9" fmla="*/ 3269886 h 3747104"/>
              <a:gd name="connsiteX10" fmla="*/ 2019098 w 4218938"/>
              <a:gd name="connsiteY10" fmla="*/ 0 h 3747104"/>
              <a:gd name="connsiteX11" fmla="*/ 2036522 w 4218938"/>
              <a:gd name="connsiteY11" fmla="*/ 0 h 3747104"/>
              <a:gd name="connsiteX12" fmla="*/ 2209578 w 4218938"/>
              <a:gd name="connsiteY12" fmla="*/ 11529 h 3747104"/>
              <a:gd name="connsiteX13" fmla="*/ 3174210 w 4218938"/>
              <a:gd name="connsiteY13" fmla="*/ 741376 h 3747104"/>
              <a:gd name="connsiteX14" fmla="*/ 3260160 w 4218938"/>
              <a:gd name="connsiteY14" fmla="*/ 741376 h 3747104"/>
              <a:gd name="connsiteX15" fmla="*/ 4218938 w 4218938"/>
              <a:gd name="connsiteY15" fmla="*/ 1700156 h 3747104"/>
              <a:gd name="connsiteX16" fmla="*/ 4218782 w 4218938"/>
              <a:gd name="connsiteY16" fmla="*/ 1700467 h 3747104"/>
              <a:gd name="connsiteX17" fmla="*/ 3260003 w 4218938"/>
              <a:gd name="connsiteY17" fmla="*/ 2659246 h 3747104"/>
              <a:gd name="connsiteX18" fmla="*/ 958779 w 4218938"/>
              <a:gd name="connsiteY18" fmla="*/ 2659246 h 3747104"/>
              <a:gd name="connsiteX19" fmla="*/ 0 w 4218938"/>
              <a:gd name="connsiteY19" fmla="*/ 1700310 h 3747104"/>
              <a:gd name="connsiteX20" fmla="*/ 958779 w 4218938"/>
              <a:gd name="connsiteY20" fmla="*/ 741531 h 3747104"/>
              <a:gd name="connsiteX21" fmla="*/ 995704 w 4218938"/>
              <a:gd name="connsiteY21" fmla="*/ 741531 h 3747104"/>
              <a:gd name="connsiteX22" fmla="*/ 1849975 w 4218938"/>
              <a:gd name="connsiteY22" fmla="*/ 15806 h 3747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218938" h="3747104">
                <a:moveTo>
                  <a:pt x="2673722" y="3269886"/>
                </a:moveTo>
                <a:cubicBezTo>
                  <a:pt x="2805437" y="3269886"/>
                  <a:pt x="2912330" y="3376779"/>
                  <a:pt x="2912330" y="3508494"/>
                </a:cubicBezTo>
                <a:cubicBezTo>
                  <a:pt x="2912330" y="3640210"/>
                  <a:pt x="2805437" y="3747104"/>
                  <a:pt x="2673722" y="3747104"/>
                </a:cubicBezTo>
                <a:cubicBezTo>
                  <a:pt x="2542005" y="3747104"/>
                  <a:pt x="2435112" y="3640210"/>
                  <a:pt x="2435112" y="3508494"/>
                </a:cubicBezTo>
                <a:cubicBezTo>
                  <a:pt x="2435112" y="3376779"/>
                  <a:pt x="2542005" y="3269886"/>
                  <a:pt x="2673722" y="3269886"/>
                </a:cubicBezTo>
                <a:close/>
                <a:moveTo>
                  <a:pt x="1635199" y="3269886"/>
                </a:moveTo>
                <a:cubicBezTo>
                  <a:pt x="1766914" y="3269886"/>
                  <a:pt x="1873809" y="3376779"/>
                  <a:pt x="1873809" y="3508494"/>
                </a:cubicBezTo>
                <a:cubicBezTo>
                  <a:pt x="1873809" y="3640210"/>
                  <a:pt x="1766914" y="3747104"/>
                  <a:pt x="1635199" y="3747104"/>
                </a:cubicBezTo>
                <a:cubicBezTo>
                  <a:pt x="1503484" y="3747104"/>
                  <a:pt x="1396590" y="3640210"/>
                  <a:pt x="1396590" y="3508494"/>
                </a:cubicBezTo>
                <a:cubicBezTo>
                  <a:pt x="1396590" y="3376779"/>
                  <a:pt x="1503484" y="3269886"/>
                  <a:pt x="1635199" y="3269886"/>
                </a:cubicBezTo>
                <a:close/>
                <a:moveTo>
                  <a:pt x="2019098" y="0"/>
                </a:moveTo>
                <a:lnTo>
                  <a:pt x="2036522" y="0"/>
                </a:lnTo>
                <a:lnTo>
                  <a:pt x="2209578" y="11529"/>
                </a:lnTo>
                <a:cubicBezTo>
                  <a:pt x="2624543" y="72097"/>
                  <a:pt x="2985789" y="354354"/>
                  <a:pt x="3174210" y="741376"/>
                </a:cubicBezTo>
                <a:lnTo>
                  <a:pt x="3260160" y="741376"/>
                </a:lnTo>
                <a:cubicBezTo>
                  <a:pt x="3788884" y="741376"/>
                  <a:pt x="4218938" y="1171431"/>
                  <a:pt x="4218938" y="1700156"/>
                </a:cubicBezTo>
                <a:lnTo>
                  <a:pt x="4218782" y="1700467"/>
                </a:lnTo>
                <a:cubicBezTo>
                  <a:pt x="4218782" y="2229192"/>
                  <a:pt x="3788728" y="2659246"/>
                  <a:pt x="3260003" y="2659246"/>
                </a:cubicBezTo>
                <a:lnTo>
                  <a:pt x="958779" y="2659246"/>
                </a:lnTo>
                <a:cubicBezTo>
                  <a:pt x="430054" y="2659246"/>
                  <a:pt x="0" y="2229035"/>
                  <a:pt x="0" y="1700310"/>
                </a:cubicBezTo>
                <a:cubicBezTo>
                  <a:pt x="0" y="1171586"/>
                  <a:pt x="430054" y="741531"/>
                  <a:pt x="958779" y="741531"/>
                </a:cubicBezTo>
                <a:lnTo>
                  <a:pt x="995704" y="741531"/>
                </a:lnTo>
                <a:cubicBezTo>
                  <a:pt x="1136340" y="363877"/>
                  <a:pt x="1453248" y="84690"/>
                  <a:pt x="1849975" y="15806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800">
                <a:solidFill>
                  <a:srgbClr val="FF0000"/>
                </a:solidFill>
              </a:defRPr>
            </a:lvl1pPr>
          </a:lstStyle>
          <a:p>
            <a:pPr marL="285750" marR="0" lvl="0" indent="-28575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i-FI" dirty="0"/>
              <a:t>Lisää kuva napsauttamalla kuvaketta. </a:t>
            </a:r>
            <a:br>
              <a:rPr lang="fi-FI" dirty="0"/>
            </a:br>
            <a:r>
              <a:rPr lang="fi-FI" dirty="0"/>
              <a:t>Ohjeet kuvan rajaamiseen ja skaalaamiseen löytyvät diasarjan alussa olevalta ohjesivulta. </a:t>
            </a:r>
            <a:br>
              <a:rPr lang="fi-FI" dirty="0"/>
            </a:br>
            <a:r>
              <a:rPr lang="fi-FI" dirty="0"/>
              <a:t>Muista lisätä kuvalle alt-teksti.</a:t>
            </a:r>
          </a:p>
          <a:p>
            <a:endParaRPr lang="fi-FI" dirty="0"/>
          </a:p>
        </p:txBody>
      </p:sp>
      <p:sp>
        <p:nvSpPr>
          <p:cNvPr id="14" name="Otsikko 1">
            <a:extLst>
              <a:ext uri="{FF2B5EF4-FFF2-40B4-BE49-F238E27FC236}">
                <a16:creationId xmlns:a16="http://schemas.microsoft.com/office/drawing/2014/main" id="{B8ED1808-2BF7-7846-718F-446C70C9CB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171" y="571499"/>
            <a:ext cx="5888750" cy="1278566"/>
          </a:xfrm>
        </p:spPr>
        <p:txBody>
          <a:bodyPr>
            <a:noAutofit/>
          </a:bodyPr>
          <a:lstStyle>
            <a:lvl1pPr>
              <a:defRPr sz="3800"/>
            </a:lvl1pPr>
          </a:lstStyle>
          <a:p>
            <a:r>
              <a:rPr lang="fi-FI" dirty="0"/>
              <a:t>Lisää otsikko napsauttamalla</a:t>
            </a:r>
          </a:p>
        </p:txBody>
      </p:sp>
      <p:sp>
        <p:nvSpPr>
          <p:cNvPr id="15" name="Sisällön paikkamerkki 2">
            <a:extLst>
              <a:ext uri="{FF2B5EF4-FFF2-40B4-BE49-F238E27FC236}">
                <a16:creationId xmlns:a16="http://schemas.microsoft.com/office/drawing/2014/main" id="{F55F0934-939A-955F-8A4E-E6337B72A67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2169" y="2048747"/>
            <a:ext cx="5888749" cy="3780554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fi-FI" dirty="0"/>
              <a:t>Lisää tekstiä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598826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tumma (sininen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C486F46-0FFA-044B-55F7-5ADC5C3348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24349" y="1678302"/>
            <a:ext cx="6447946" cy="2037040"/>
          </a:xfrm>
        </p:spPr>
        <p:txBody>
          <a:bodyPr anchor="b">
            <a:noAutofit/>
          </a:bodyPr>
          <a:lstStyle>
            <a:lvl1pPr algn="l">
              <a:defRPr sz="38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otsikko kahdelle </a:t>
            </a:r>
            <a:br>
              <a:rPr lang="fi-FI" dirty="0"/>
            </a:br>
            <a:r>
              <a:rPr lang="fi-FI" dirty="0"/>
              <a:t>tai kolmelle riville</a:t>
            </a:r>
          </a:p>
        </p:txBody>
      </p:sp>
      <p:sp>
        <p:nvSpPr>
          <p:cNvPr id="7" name="Tekstin paikkamerkki 3">
            <a:extLst>
              <a:ext uri="{FF2B5EF4-FFF2-40B4-BE49-F238E27FC236}">
                <a16:creationId xmlns:a16="http://schemas.microsoft.com/office/drawing/2014/main" id="{A18A47CB-98F3-CB1F-D682-88FFF42F4E6C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4924348" y="3948908"/>
            <a:ext cx="6447946" cy="73236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Etunimi Sukunimi</a:t>
            </a:r>
            <a:br>
              <a:rPr lang="fi-FI" dirty="0"/>
            </a:br>
            <a:r>
              <a:rPr lang="fi-FI" dirty="0"/>
              <a:t>titteli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8C7305DD-9A99-4AC5-B0F7-1C664D320D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40800" y="5756293"/>
            <a:ext cx="2757153" cy="73236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326EAF8-2905-C1E7-A6C4-1018946F24AC}"/>
              </a:ext>
            </a:extLst>
          </p:cNvPr>
          <p:cNvGrpSpPr/>
          <p:nvPr userDrawn="1"/>
        </p:nvGrpSpPr>
        <p:grpSpPr>
          <a:xfrm>
            <a:off x="0" y="0"/>
            <a:ext cx="4654716" cy="6860100"/>
            <a:chOff x="0" y="0"/>
            <a:chExt cx="4654716" cy="686010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D502A70-4662-1F8D-2BB2-AE9DE70524C2}"/>
                </a:ext>
              </a:extLst>
            </p:cNvPr>
            <p:cNvSpPr/>
            <p:nvPr/>
          </p:nvSpPr>
          <p:spPr>
            <a:xfrm>
              <a:off x="0" y="0"/>
              <a:ext cx="4177012" cy="3988528"/>
            </a:xfrm>
            <a:custGeom>
              <a:avLst/>
              <a:gdLst>
                <a:gd name="connsiteX0" fmla="*/ 0 w 4177012"/>
                <a:gd name="connsiteY0" fmla="*/ 0 h 3988528"/>
                <a:gd name="connsiteX1" fmla="*/ 0 w 4177012"/>
                <a:gd name="connsiteY1" fmla="*/ 3988529 h 3988528"/>
                <a:gd name="connsiteX2" fmla="*/ 4177012 w 4177012"/>
                <a:gd name="connsiteY2" fmla="*/ 0 h 3988528"/>
                <a:gd name="connsiteX3" fmla="*/ 0 w 4177012"/>
                <a:gd name="connsiteY3" fmla="*/ 0 h 3988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77012" h="3988528">
                  <a:moveTo>
                    <a:pt x="0" y="0"/>
                  </a:moveTo>
                  <a:lnTo>
                    <a:pt x="0" y="3988529"/>
                  </a:lnTo>
                  <a:cubicBezTo>
                    <a:pt x="1898080" y="3252934"/>
                    <a:pt x="3419512" y="1789002"/>
                    <a:pt x="417701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6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E68CF6D-23C9-8D9B-CD52-21EC520D8629}"/>
                </a:ext>
              </a:extLst>
            </p:cNvPr>
            <p:cNvSpPr/>
            <p:nvPr/>
          </p:nvSpPr>
          <p:spPr>
            <a:xfrm>
              <a:off x="0" y="1276530"/>
              <a:ext cx="4654716" cy="5583570"/>
            </a:xfrm>
            <a:custGeom>
              <a:avLst/>
              <a:gdLst>
                <a:gd name="connsiteX0" fmla="*/ 0 w 4654716"/>
                <a:gd name="connsiteY0" fmla="*/ 0 h 5583570"/>
                <a:gd name="connsiteX1" fmla="*/ 0 w 4654716"/>
                <a:gd name="connsiteY1" fmla="*/ 4052460 h 5583570"/>
                <a:gd name="connsiteX2" fmla="*/ 884727 w 4654716"/>
                <a:gd name="connsiteY2" fmla="*/ 5062312 h 5583570"/>
                <a:gd name="connsiteX3" fmla="*/ 1165860 w 4654716"/>
                <a:gd name="connsiteY3" fmla="*/ 5583571 h 5583570"/>
                <a:gd name="connsiteX4" fmla="*/ 4654717 w 4654716"/>
                <a:gd name="connsiteY4" fmla="*/ 5583571 h 5583570"/>
                <a:gd name="connsiteX5" fmla="*/ 0 w 4654716"/>
                <a:gd name="connsiteY5" fmla="*/ 0 h 5583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54716" h="5583570">
                  <a:moveTo>
                    <a:pt x="0" y="0"/>
                  </a:moveTo>
                  <a:lnTo>
                    <a:pt x="0" y="4052460"/>
                  </a:lnTo>
                  <a:cubicBezTo>
                    <a:pt x="337679" y="4333085"/>
                    <a:pt x="637660" y="4670827"/>
                    <a:pt x="884727" y="5062312"/>
                  </a:cubicBezTo>
                  <a:cubicBezTo>
                    <a:pt x="991704" y="5231820"/>
                    <a:pt x="1085309" y="5406040"/>
                    <a:pt x="1165860" y="5583571"/>
                  </a:cubicBezTo>
                  <a:lnTo>
                    <a:pt x="4654717" y="5583571"/>
                  </a:lnTo>
                  <a:cubicBezTo>
                    <a:pt x="4277622" y="3081324"/>
                    <a:pt x="2447294" y="935795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6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1761E68-E7EA-3194-8F40-7F6D46CA202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908" y="374581"/>
            <a:ext cx="1190041" cy="119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0861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sisältö ja kuvituselementti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>
            <a:extLst>
              <a:ext uri="{FF2B5EF4-FFF2-40B4-BE49-F238E27FC236}">
                <a16:creationId xmlns:a16="http://schemas.microsoft.com/office/drawing/2014/main" id="{689B0F09-8B74-5048-A35E-DD91870C4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39325" y="6055469"/>
            <a:ext cx="1933575" cy="513606"/>
          </a:xfrm>
          <a:prstGeom prst="rect">
            <a:avLst/>
          </a:prstGeom>
        </p:spPr>
      </p:pic>
      <p:sp>
        <p:nvSpPr>
          <p:cNvPr id="10" name="Kuvan paikkamerkki 9">
            <a:extLst>
              <a:ext uri="{FF2B5EF4-FFF2-40B4-BE49-F238E27FC236}">
                <a16:creationId xmlns:a16="http://schemas.microsoft.com/office/drawing/2014/main" id="{C20113C1-3A1E-A727-A40B-2687A88CB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516080" y="1345802"/>
            <a:ext cx="3566453" cy="3657496"/>
          </a:xfrm>
          <a:custGeom>
            <a:avLst/>
            <a:gdLst>
              <a:gd name="connsiteX0" fmla="*/ 1760916 w 3474428"/>
              <a:gd name="connsiteY0" fmla="*/ 0 h 3563122"/>
              <a:gd name="connsiteX1" fmla="*/ 3474428 w 3474428"/>
              <a:gd name="connsiteY1" fmla="*/ 1310652 h 3563122"/>
              <a:gd name="connsiteX2" fmla="*/ 3463196 w 3474428"/>
              <a:gd name="connsiteY2" fmla="*/ 3563122 h 3563122"/>
              <a:gd name="connsiteX3" fmla="*/ 2174181 w 3474428"/>
              <a:gd name="connsiteY3" fmla="*/ 3563122 h 3563122"/>
              <a:gd name="connsiteX4" fmla="*/ 2183264 w 3474428"/>
              <a:gd name="connsiteY4" fmla="*/ 2546479 h 3563122"/>
              <a:gd name="connsiteX5" fmla="*/ 2185081 w 3474428"/>
              <a:gd name="connsiteY5" fmla="*/ 2546479 h 3563122"/>
              <a:gd name="connsiteX6" fmla="*/ 1731680 w 3474428"/>
              <a:gd name="connsiteY6" fmla="*/ 2094400 h 3563122"/>
              <a:gd name="connsiteX7" fmla="*/ 1278279 w 3474428"/>
              <a:gd name="connsiteY7" fmla="*/ 2547800 h 3563122"/>
              <a:gd name="connsiteX8" fmla="*/ 1277948 w 3474428"/>
              <a:gd name="connsiteY8" fmla="*/ 2547800 h 3563122"/>
              <a:gd name="connsiteX9" fmla="*/ 1283894 w 3474428"/>
              <a:gd name="connsiteY9" fmla="*/ 3563122 h 3563122"/>
              <a:gd name="connsiteX10" fmla="*/ 0 w 3474428"/>
              <a:gd name="connsiteY10" fmla="*/ 3563122 h 3563122"/>
              <a:gd name="connsiteX11" fmla="*/ 0 w 3474428"/>
              <a:gd name="connsiteY11" fmla="*/ 1343191 h 3563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4428" h="3563122">
                <a:moveTo>
                  <a:pt x="1760916" y="0"/>
                </a:moveTo>
                <a:lnTo>
                  <a:pt x="3474428" y="1310652"/>
                </a:lnTo>
                <a:lnTo>
                  <a:pt x="3463196" y="3563122"/>
                </a:lnTo>
                <a:lnTo>
                  <a:pt x="2174181" y="3563122"/>
                </a:lnTo>
                <a:cubicBezTo>
                  <a:pt x="2174181" y="3563122"/>
                  <a:pt x="2183264" y="2546479"/>
                  <a:pt x="2183264" y="2546479"/>
                </a:cubicBezTo>
                <a:lnTo>
                  <a:pt x="2185081" y="2546479"/>
                </a:lnTo>
                <a:cubicBezTo>
                  <a:pt x="2184421" y="2296737"/>
                  <a:pt x="1982083" y="2094400"/>
                  <a:pt x="1731680" y="2094400"/>
                </a:cubicBezTo>
                <a:cubicBezTo>
                  <a:pt x="1481277" y="2094400"/>
                  <a:pt x="1278279" y="2297397"/>
                  <a:pt x="1278279" y="2547800"/>
                </a:cubicBezTo>
                <a:lnTo>
                  <a:pt x="1277948" y="2547800"/>
                </a:lnTo>
                <a:lnTo>
                  <a:pt x="1283894" y="3563122"/>
                </a:lnTo>
                <a:lnTo>
                  <a:pt x="0" y="3563122"/>
                </a:lnTo>
                <a:lnTo>
                  <a:pt x="0" y="134319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800">
                <a:solidFill>
                  <a:srgbClr val="FF0000"/>
                </a:solidFill>
              </a:defRPr>
            </a:lvl1pPr>
          </a:lstStyle>
          <a:p>
            <a:pPr marL="285750" marR="0" lvl="0" indent="-28575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i-FI" dirty="0"/>
              <a:t>Lisää kuva napsauttamalla kuvaketta. </a:t>
            </a:r>
            <a:br>
              <a:rPr lang="fi-FI" dirty="0"/>
            </a:br>
            <a:r>
              <a:rPr lang="fi-FI" dirty="0"/>
              <a:t>Ohjeet kuvan rajaamiseen ja skaalaamiseen löytyvät diasarjan alussa olevalta ohjesivulta. </a:t>
            </a:r>
            <a:br>
              <a:rPr lang="fi-FI" dirty="0"/>
            </a:br>
            <a:r>
              <a:rPr lang="fi-FI" dirty="0"/>
              <a:t>Muista lisätä kuvalle alt-teksti.</a:t>
            </a:r>
          </a:p>
          <a:p>
            <a:endParaRPr lang="fi-FI" dirty="0"/>
          </a:p>
        </p:txBody>
      </p:sp>
      <p:sp>
        <p:nvSpPr>
          <p:cNvPr id="14" name="Otsikko 1">
            <a:extLst>
              <a:ext uri="{FF2B5EF4-FFF2-40B4-BE49-F238E27FC236}">
                <a16:creationId xmlns:a16="http://schemas.microsoft.com/office/drawing/2014/main" id="{C9D155B5-4174-10C8-115B-B9D61F974B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171" y="571499"/>
            <a:ext cx="5888750" cy="1278566"/>
          </a:xfrm>
        </p:spPr>
        <p:txBody>
          <a:bodyPr>
            <a:noAutofit/>
          </a:bodyPr>
          <a:lstStyle>
            <a:lvl1pPr>
              <a:defRPr sz="3800"/>
            </a:lvl1pPr>
          </a:lstStyle>
          <a:p>
            <a:r>
              <a:rPr lang="fi-FI" dirty="0"/>
              <a:t>Lisää otsikko napsauttamalla</a:t>
            </a:r>
          </a:p>
        </p:txBody>
      </p:sp>
      <p:sp>
        <p:nvSpPr>
          <p:cNvPr id="15" name="Sisällön paikkamerkki 2">
            <a:extLst>
              <a:ext uri="{FF2B5EF4-FFF2-40B4-BE49-F238E27FC236}">
                <a16:creationId xmlns:a16="http://schemas.microsoft.com/office/drawing/2014/main" id="{710BA9C9-CE48-68F1-9BC0-820A9E5DC2E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2169" y="2048747"/>
            <a:ext cx="5888749" cy="3780554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fi-FI" dirty="0"/>
              <a:t>Lisää tekstiä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0470631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sisältö ja kuvituselementti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>
            <a:extLst>
              <a:ext uri="{FF2B5EF4-FFF2-40B4-BE49-F238E27FC236}">
                <a16:creationId xmlns:a16="http://schemas.microsoft.com/office/drawing/2014/main" id="{689B0F09-8B74-5048-A35E-DD91870C4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39325" y="6055469"/>
            <a:ext cx="1933575" cy="513606"/>
          </a:xfrm>
          <a:prstGeom prst="rect">
            <a:avLst/>
          </a:prstGeom>
        </p:spPr>
      </p:pic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3169AB7E-C761-156E-F906-8C03230BB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98581" y="1850065"/>
            <a:ext cx="3994479" cy="2965354"/>
          </a:xfrm>
          <a:custGeom>
            <a:avLst/>
            <a:gdLst>
              <a:gd name="connsiteX0" fmla="*/ 355267 w 3513838"/>
              <a:gd name="connsiteY0" fmla="*/ 1939502 h 2608544"/>
              <a:gd name="connsiteX1" fmla="*/ 540513 w 3513838"/>
              <a:gd name="connsiteY1" fmla="*/ 2202652 h 2608544"/>
              <a:gd name="connsiteX2" fmla="*/ 693024 w 3513838"/>
              <a:gd name="connsiteY2" fmla="*/ 2260764 h 2608544"/>
              <a:gd name="connsiteX3" fmla="*/ 693024 w 3513838"/>
              <a:gd name="connsiteY3" fmla="*/ 2261272 h 2608544"/>
              <a:gd name="connsiteX4" fmla="*/ 1114395 w 3513838"/>
              <a:gd name="connsiteY4" fmla="*/ 2072092 h 2608544"/>
              <a:gd name="connsiteX5" fmla="*/ 1168445 w 3513838"/>
              <a:gd name="connsiteY5" fmla="*/ 1939629 h 2608544"/>
              <a:gd name="connsiteX6" fmla="*/ 1289490 w 3513838"/>
              <a:gd name="connsiteY6" fmla="*/ 1939629 h 2608544"/>
              <a:gd name="connsiteX7" fmla="*/ 1289490 w 3513838"/>
              <a:gd name="connsiteY7" fmla="*/ 1940897 h 2608544"/>
              <a:gd name="connsiteX8" fmla="*/ 1443270 w 3513838"/>
              <a:gd name="connsiteY8" fmla="*/ 1940897 h 2608544"/>
              <a:gd name="connsiteX9" fmla="*/ 1836093 w 3513838"/>
              <a:gd name="connsiteY9" fmla="*/ 2333720 h 2608544"/>
              <a:gd name="connsiteX10" fmla="*/ 2228788 w 3513838"/>
              <a:gd name="connsiteY10" fmla="*/ 1942166 h 2608544"/>
              <a:gd name="connsiteX11" fmla="*/ 2228535 w 3513838"/>
              <a:gd name="connsiteY11" fmla="*/ 1940009 h 2608544"/>
              <a:gd name="connsiteX12" fmla="*/ 2579360 w 3513838"/>
              <a:gd name="connsiteY12" fmla="*/ 1939629 h 2608544"/>
              <a:gd name="connsiteX13" fmla="*/ 2764606 w 3513838"/>
              <a:gd name="connsiteY13" fmla="*/ 2202779 h 2608544"/>
              <a:gd name="connsiteX14" fmla="*/ 2917118 w 3513838"/>
              <a:gd name="connsiteY14" fmla="*/ 2260891 h 2608544"/>
              <a:gd name="connsiteX15" fmla="*/ 2917118 w 3513838"/>
              <a:gd name="connsiteY15" fmla="*/ 2261398 h 2608544"/>
              <a:gd name="connsiteX16" fmla="*/ 3338488 w 3513838"/>
              <a:gd name="connsiteY16" fmla="*/ 2072219 h 2608544"/>
              <a:gd name="connsiteX17" fmla="*/ 3392540 w 3513838"/>
              <a:gd name="connsiteY17" fmla="*/ 1939755 h 2608544"/>
              <a:gd name="connsiteX18" fmla="*/ 3513548 w 3513838"/>
              <a:gd name="connsiteY18" fmla="*/ 1939755 h 2608544"/>
              <a:gd name="connsiteX19" fmla="*/ 3501475 w 3513838"/>
              <a:gd name="connsiteY19" fmla="*/ 2067248 h 2608544"/>
              <a:gd name="connsiteX20" fmla="*/ 2917118 w 3513838"/>
              <a:gd name="connsiteY20" fmla="*/ 2575429 h 2608544"/>
              <a:gd name="connsiteX21" fmla="*/ 2914833 w 3513838"/>
              <a:gd name="connsiteY21" fmla="*/ 2575429 h 2608544"/>
              <a:gd name="connsiteX22" fmla="*/ 2387516 w 3513838"/>
              <a:gd name="connsiteY22" fmla="*/ 2316845 h 2608544"/>
              <a:gd name="connsiteX23" fmla="*/ 1836093 w 3513838"/>
              <a:gd name="connsiteY23" fmla="*/ 2608544 h 2608544"/>
              <a:gd name="connsiteX24" fmla="*/ 1229348 w 3513838"/>
              <a:gd name="connsiteY24" fmla="*/ 2219019 h 2608544"/>
              <a:gd name="connsiteX25" fmla="*/ 693024 w 3513838"/>
              <a:gd name="connsiteY25" fmla="*/ 2575429 h 2608544"/>
              <a:gd name="connsiteX26" fmla="*/ 690739 w 3513838"/>
              <a:gd name="connsiteY26" fmla="*/ 2575429 h 2608544"/>
              <a:gd name="connsiteX27" fmla="*/ 4441 w 3513838"/>
              <a:gd name="connsiteY27" fmla="*/ 1939882 h 2608544"/>
              <a:gd name="connsiteX28" fmla="*/ 3513584 w 3513838"/>
              <a:gd name="connsiteY28" fmla="*/ 1939374 h 2608544"/>
              <a:gd name="connsiteX29" fmla="*/ 3513584 w 3513838"/>
              <a:gd name="connsiteY29" fmla="*/ 1939755 h 2608544"/>
              <a:gd name="connsiteX30" fmla="*/ 3513548 w 3513838"/>
              <a:gd name="connsiteY30" fmla="*/ 1939755 h 2608544"/>
              <a:gd name="connsiteX31" fmla="*/ 350825 w 3513838"/>
              <a:gd name="connsiteY31" fmla="*/ 968736 h 2608544"/>
              <a:gd name="connsiteX32" fmla="*/ 536071 w 3513838"/>
              <a:gd name="connsiteY32" fmla="*/ 1231886 h 2608544"/>
              <a:gd name="connsiteX33" fmla="*/ 688583 w 3513838"/>
              <a:gd name="connsiteY33" fmla="*/ 1289998 h 2608544"/>
              <a:gd name="connsiteX34" fmla="*/ 688583 w 3513838"/>
              <a:gd name="connsiteY34" fmla="*/ 1290506 h 2608544"/>
              <a:gd name="connsiteX35" fmla="*/ 1109954 w 3513838"/>
              <a:gd name="connsiteY35" fmla="*/ 1101326 h 2608544"/>
              <a:gd name="connsiteX36" fmla="*/ 1164006 w 3513838"/>
              <a:gd name="connsiteY36" fmla="*/ 968736 h 2608544"/>
              <a:gd name="connsiteX37" fmla="*/ 1285049 w 3513838"/>
              <a:gd name="connsiteY37" fmla="*/ 968736 h 2608544"/>
              <a:gd name="connsiteX38" fmla="*/ 1285049 w 3513838"/>
              <a:gd name="connsiteY38" fmla="*/ 970385 h 2608544"/>
              <a:gd name="connsiteX39" fmla="*/ 1443523 w 3513838"/>
              <a:gd name="connsiteY39" fmla="*/ 970385 h 2608544"/>
              <a:gd name="connsiteX40" fmla="*/ 1836346 w 3513838"/>
              <a:gd name="connsiteY40" fmla="*/ 1363208 h 2608544"/>
              <a:gd name="connsiteX41" fmla="*/ 2229042 w 3513838"/>
              <a:gd name="connsiteY41" fmla="*/ 971400 h 2608544"/>
              <a:gd name="connsiteX42" fmla="*/ 2228662 w 3513838"/>
              <a:gd name="connsiteY42" fmla="*/ 969117 h 2608544"/>
              <a:gd name="connsiteX43" fmla="*/ 2579488 w 3513838"/>
              <a:gd name="connsiteY43" fmla="*/ 968736 h 2608544"/>
              <a:gd name="connsiteX44" fmla="*/ 2764734 w 3513838"/>
              <a:gd name="connsiteY44" fmla="*/ 1231886 h 2608544"/>
              <a:gd name="connsiteX45" fmla="*/ 2917244 w 3513838"/>
              <a:gd name="connsiteY45" fmla="*/ 1289998 h 2608544"/>
              <a:gd name="connsiteX46" fmla="*/ 2917244 w 3513838"/>
              <a:gd name="connsiteY46" fmla="*/ 1290506 h 2608544"/>
              <a:gd name="connsiteX47" fmla="*/ 3338615 w 3513838"/>
              <a:gd name="connsiteY47" fmla="*/ 1101326 h 2608544"/>
              <a:gd name="connsiteX48" fmla="*/ 3392667 w 3513838"/>
              <a:gd name="connsiteY48" fmla="*/ 968736 h 2608544"/>
              <a:gd name="connsiteX49" fmla="*/ 3513710 w 3513838"/>
              <a:gd name="connsiteY49" fmla="*/ 968736 h 2608544"/>
              <a:gd name="connsiteX50" fmla="*/ 2917244 w 3513838"/>
              <a:gd name="connsiteY50" fmla="*/ 1604663 h 2608544"/>
              <a:gd name="connsiteX51" fmla="*/ 2914961 w 3513838"/>
              <a:gd name="connsiteY51" fmla="*/ 1604663 h 2608544"/>
              <a:gd name="connsiteX52" fmla="*/ 2387771 w 3513838"/>
              <a:gd name="connsiteY52" fmla="*/ 1346206 h 2608544"/>
              <a:gd name="connsiteX53" fmla="*/ 1836219 w 3513838"/>
              <a:gd name="connsiteY53" fmla="*/ 1638160 h 2608544"/>
              <a:gd name="connsiteX54" fmla="*/ 1227065 w 3513838"/>
              <a:gd name="connsiteY54" fmla="*/ 1243433 h 2608544"/>
              <a:gd name="connsiteX55" fmla="*/ 688456 w 3513838"/>
              <a:gd name="connsiteY55" fmla="*/ 1604663 h 2608544"/>
              <a:gd name="connsiteX56" fmla="*/ 686172 w 3513838"/>
              <a:gd name="connsiteY56" fmla="*/ 1604663 h 2608544"/>
              <a:gd name="connsiteX57" fmla="*/ 686426 w 3513838"/>
              <a:gd name="connsiteY57" fmla="*/ 1604790 h 2608544"/>
              <a:gd name="connsiteX58" fmla="*/ 0 w 3513838"/>
              <a:gd name="connsiteY58" fmla="*/ 969117 h 2608544"/>
              <a:gd name="connsiteX59" fmla="*/ 353617 w 3513838"/>
              <a:gd name="connsiteY59" fmla="*/ 0 h 2608544"/>
              <a:gd name="connsiteX60" fmla="*/ 538863 w 3513838"/>
              <a:gd name="connsiteY60" fmla="*/ 263152 h 2608544"/>
              <a:gd name="connsiteX61" fmla="*/ 691374 w 3513838"/>
              <a:gd name="connsiteY61" fmla="*/ 321263 h 2608544"/>
              <a:gd name="connsiteX62" fmla="*/ 691374 w 3513838"/>
              <a:gd name="connsiteY62" fmla="*/ 321770 h 2608544"/>
              <a:gd name="connsiteX63" fmla="*/ 1112746 w 3513838"/>
              <a:gd name="connsiteY63" fmla="*/ 132590 h 2608544"/>
              <a:gd name="connsiteX64" fmla="*/ 1166796 w 3513838"/>
              <a:gd name="connsiteY64" fmla="*/ 127 h 2608544"/>
              <a:gd name="connsiteX65" fmla="*/ 1168066 w 3513838"/>
              <a:gd name="connsiteY65" fmla="*/ 127 h 2608544"/>
              <a:gd name="connsiteX66" fmla="*/ 1443015 w 3513838"/>
              <a:gd name="connsiteY66" fmla="*/ 127 h 2608544"/>
              <a:gd name="connsiteX67" fmla="*/ 1835838 w 3513838"/>
              <a:gd name="connsiteY67" fmla="*/ 392950 h 2608544"/>
              <a:gd name="connsiteX68" fmla="*/ 2228535 w 3513838"/>
              <a:gd name="connsiteY68" fmla="*/ 127 h 2608544"/>
              <a:gd name="connsiteX69" fmla="*/ 2503486 w 3513838"/>
              <a:gd name="connsiteY69" fmla="*/ 127 h 2608544"/>
              <a:gd name="connsiteX70" fmla="*/ 2579360 w 3513838"/>
              <a:gd name="connsiteY70" fmla="*/ 127 h 2608544"/>
              <a:gd name="connsiteX71" fmla="*/ 2764860 w 3513838"/>
              <a:gd name="connsiteY71" fmla="*/ 263405 h 2608544"/>
              <a:gd name="connsiteX72" fmla="*/ 2917370 w 3513838"/>
              <a:gd name="connsiteY72" fmla="*/ 321517 h 2608544"/>
              <a:gd name="connsiteX73" fmla="*/ 2917370 w 3513838"/>
              <a:gd name="connsiteY73" fmla="*/ 322024 h 2608544"/>
              <a:gd name="connsiteX74" fmla="*/ 3338743 w 3513838"/>
              <a:gd name="connsiteY74" fmla="*/ 132845 h 2608544"/>
              <a:gd name="connsiteX75" fmla="*/ 3392793 w 3513838"/>
              <a:gd name="connsiteY75" fmla="*/ 255 h 2608544"/>
              <a:gd name="connsiteX76" fmla="*/ 3513838 w 3513838"/>
              <a:gd name="connsiteY76" fmla="*/ 255 h 2608544"/>
              <a:gd name="connsiteX77" fmla="*/ 2917370 w 3513838"/>
              <a:gd name="connsiteY77" fmla="*/ 636182 h 2608544"/>
              <a:gd name="connsiteX78" fmla="*/ 2915087 w 3513838"/>
              <a:gd name="connsiteY78" fmla="*/ 636182 h 2608544"/>
              <a:gd name="connsiteX79" fmla="*/ 2387009 w 3513838"/>
              <a:gd name="connsiteY79" fmla="*/ 376709 h 2608544"/>
              <a:gd name="connsiteX80" fmla="*/ 1835838 w 3513838"/>
              <a:gd name="connsiteY80" fmla="*/ 667901 h 2608544"/>
              <a:gd name="connsiteX81" fmla="*/ 1228714 w 3513838"/>
              <a:gd name="connsiteY81" fmla="*/ 277616 h 2608544"/>
              <a:gd name="connsiteX82" fmla="*/ 691374 w 3513838"/>
              <a:gd name="connsiteY82" fmla="*/ 636054 h 2608544"/>
              <a:gd name="connsiteX83" fmla="*/ 689090 w 3513838"/>
              <a:gd name="connsiteY83" fmla="*/ 636054 h 2608544"/>
              <a:gd name="connsiteX84" fmla="*/ 2664 w 3513838"/>
              <a:gd name="connsiteY84" fmla="*/ 508 h 260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3513838" h="2608544">
                <a:moveTo>
                  <a:pt x="355267" y="1939502"/>
                </a:moveTo>
                <a:cubicBezTo>
                  <a:pt x="378486" y="2044686"/>
                  <a:pt x="442053" y="2140861"/>
                  <a:pt x="540513" y="2202652"/>
                </a:cubicBezTo>
                <a:cubicBezTo>
                  <a:pt x="588601" y="2232851"/>
                  <a:pt x="640368" y="2251882"/>
                  <a:pt x="693024" y="2260764"/>
                </a:cubicBezTo>
                <a:lnTo>
                  <a:pt x="693024" y="2261272"/>
                </a:lnTo>
                <a:cubicBezTo>
                  <a:pt x="853781" y="2288171"/>
                  <a:pt x="1022407" y="2218766"/>
                  <a:pt x="1114395" y="2072092"/>
                </a:cubicBezTo>
                <a:cubicBezTo>
                  <a:pt x="1140660" y="2030221"/>
                  <a:pt x="1158549" y="1985432"/>
                  <a:pt x="1168445" y="1939629"/>
                </a:cubicBezTo>
                <a:lnTo>
                  <a:pt x="1289490" y="1939629"/>
                </a:lnTo>
                <a:cubicBezTo>
                  <a:pt x="1289490" y="1939629"/>
                  <a:pt x="1289490" y="1940389"/>
                  <a:pt x="1289490" y="1940897"/>
                </a:cubicBezTo>
                <a:lnTo>
                  <a:pt x="1443270" y="1940897"/>
                </a:lnTo>
                <a:cubicBezTo>
                  <a:pt x="1443270" y="2157483"/>
                  <a:pt x="1619507" y="2333720"/>
                  <a:pt x="1836093" y="2333720"/>
                </a:cubicBezTo>
                <a:cubicBezTo>
                  <a:pt x="2052298" y="2333720"/>
                  <a:pt x="2228154" y="2158117"/>
                  <a:pt x="2228788" y="1942166"/>
                </a:cubicBezTo>
                <a:cubicBezTo>
                  <a:pt x="2228788" y="1941404"/>
                  <a:pt x="2228535" y="1940770"/>
                  <a:pt x="2228535" y="1940009"/>
                </a:cubicBezTo>
                <a:lnTo>
                  <a:pt x="2579360" y="1939629"/>
                </a:lnTo>
                <a:cubicBezTo>
                  <a:pt x="2602580" y="2044812"/>
                  <a:pt x="2666146" y="2140989"/>
                  <a:pt x="2764606" y="2202779"/>
                </a:cubicBezTo>
                <a:cubicBezTo>
                  <a:pt x="2812694" y="2232977"/>
                  <a:pt x="2864462" y="2252009"/>
                  <a:pt x="2917118" y="2260891"/>
                </a:cubicBezTo>
                <a:lnTo>
                  <a:pt x="2917118" y="2261398"/>
                </a:lnTo>
                <a:cubicBezTo>
                  <a:pt x="3077876" y="2288297"/>
                  <a:pt x="3246500" y="2218893"/>
                  <a:pt x="3338488" y="2072219"/>
                </a:cubicBezTo>
                <a:cubicBezTo>
                  <a:pt x="3364753" y="2030349"/>
                  <a:pt x="3382643" y="1985559"/>
                  <a:pt x="3392540" y="1939755"/>
                </a:cubicBezTo>
                <a:lnTo>
                  <a:pt x="3513548" y="1939755"/>
                </a:lnTo>
                <a:lnTo>
                  <a:pt x="3501475" y="2067248"/>
                </a:lnTo>
                <a:cubicBezTo>
                  <a:pt x="3446769" y="2355982"/>
                  <a:pt x="3212543" y="2570765"/>
                  <a:pt x="2917118" y="2575429"/>
                </a:cubicBezTo>
                <a:cubicBezTo>
                  <a:pt x="2916356" y="2575429"/>
                  <a:pt x="2915595" y="2575429"/>
                  <a:pt x="2914833" y="2575429"/>
                </a:cubicBezTo>
                <a:cubicBezTo>
                  <a:pt x="2707510" y="2577966"/>
                  <a:pt x="2516174" y="2476334"/>
                  <a:pt x="2387516" y="2316845"/>
                </a:cubicBezTo>
                <a:cubicBezTo>
                  <a:pt x="2267107" y="2492829"/>
                  <a:pt x="2064859" y="2608544"/>
                  <a:pt x="1836093" y="2608544"/>
                </a:cubicBezTo>
                <a:cubicBezTo>
                  <a:pt x="1567106" y="2608544"/>
                  <a:pt x="1335041" y="2448675"/>
                  <a:pt x="1229348" y="2219019"/>
                </a:cubicBezTo>
                <a:cubicBezTo>
                  <a:pt x="1133934" y="2428247"/>
                  <a:pt x="933843" y="2571748"/>
                  <a:pt x="693024" y="2575429"/>
                </a:cubicBezTo>
                <a:cubicBezTo>
                  <a:pt x="692262" y="2575429"/>
                  <a:pt x="691501" y="2575429"/>
                  <a:pt x="690739" y="2575429"/>
                </a:cubicBezTo>
                <a:cubicBezTo>
                  <a:pt x="347020" y="2579488"/>
                  <a:pt x="47073" y="2298193"/>
                  <a:pt x="4441" y="1939882"/>
                </a:cubicBezTo>
                <a:close/>
                <a:moveTo>
                  <a:pt x="3513584" y="1939374"/>
                </a:moveTo>
                <a:lnTo>
                  <a:pt x="3513584" y="1939755"/>
                </a:lnTo>
                <a:lnTo>
                  <a:pt x="3513548" y="1939755"/>
                </a:lnTo>
                <a:close/>
                <a:moveTo>
                  <a:pt x="350825" y="968736"/>
                </a:moveTo>
                <a:cubicBezTo>
                  <a:pt x="374045" y="1073920"/>
                  <a:pt x="437612" y="1170096"/>
                  <a:pt x="536071" y="1231886"/>
                </a:cubicBezTo>
                <a:cubicBezTo>
                  <a:pt x="584033" y="1262085"/>
                  <a:pt x="635927" y="1281116"/>
                  <a:pt x="688583" y="1289998"/>
                </a:cubicBezTo>
                <a:lnTo>
                  <a:pt x="688583" y="1290506"/>
                </a:lnTo>
                <a:cubicBezTo>
                  <a:pt x="849341" y="1317405"/>
                  <a:pt x="1017839" y="1248001"/>
                  <a:pt x="1109954" y="1101326"/>
                </a:cubicBezTo>
                <a:cubicBezTo>
                  <a:pt x="1136218" y="1059328"/>
                  <a:pt x="1154108" y="1014540"/>
                  <a:pt x="1164006" y="968736"/>
                </a:cubicBezTo>
                <a:lnTo>
                  <a:pt x="1285049" y="968736"/>
                </a:lnTo>
                <a:cubicBezTo>
                  <a:pt x="1285049" y="969244"/>
                  <a:pt x="1285049" y="970385"/>
                  <a:pt x="1285049" y="970385"/>
                </a:cubicBezTo>
                <a:lnTo>
                  <a:pt x="1443523" y="970385"/>
                </a:lnTo>
                <a:cubicBezTo>
                  <a:pt x="1443523" y="1186971"/>
                  <a:pt x="1619761" y="1363208"/>
                  <a:pt x="1836346" y="1363208"/>
                </a:cubicBezTo>
                <a:cubicBezTo>
                  <a:pt x="2052551" y="1363208"/>
                  <a:pt x="2228535" y="1187605"/>
                  <a:pt x="2229042" y="971400"/>
                </a:cubicBezTo>
                <a:cubicBezTo>
                  <a:pt x="2228916" y="970640"/>
                  <a:pt x="2228662" y="969878"/>
                  <a:pt x="2228662" y="969117"/>
                </a:cubicBezTo>
                <a:lnTo>
                  <a:pt x="2579488" y="968736"/>
                </a:lnTo>
                <a:cubicBezTo>
                  <a:pt x="2602706" y="1073920"/>
                  <a:pt x="2666274" y="1170096"/>
                  <a:pt x="2764734" y="1231886"/>
                </a:cubicBezTo>
                <a:cubicBezTo>
                  <a:pt x="2812694" y="1262085"/>
                  <a:pt x="2864588" y="1281116"/>
                  <a:pt x="2917244" y="1289998"/>
                </a:cubicBezTo>
                <a:lnTo>
                  <a:pt x="2917244" y="1290506"/>
                </a:lnTo>
                <a:cubicBezTo>
                  <a:pt x="3078002" y="1317405"/>
                  <a:pt x="3246500" y="1248001"/>
                  <a:pt x="3338615" y="1101326"/>
                </a:cubicBezTo>
                <a:cubicBezTo>
                  <a:pt x="3364880" y="1059328"/>
                  <a:pt x="3382770" y="1014540"/>
                  <a:pt x="3392667" y="968736"/>
                </a:cubicBezTo>
                <a:lnTo>
                  <a:pt x="3513710" y="968736"/>
                </a:lnTo>
                <a:cubicBezTo>
                  <a:pt x="3512569" y="1319688"/>
                  <a:pt x="3254874" y="1599461"/>
                  <a:pt x="2917244" y="1604663"/>
                </a:cubicBezTo>
                <a:cubicBezTo>
                  <a:pt x="2916484" y="1604663"/>
                  <a:pt x="2915722" y="1604663"/>
                  <a:pt x="2914961" y="1604663"/>
                </a:cubicBezTo>
                <a:cubicBezTo>
                  <a:pt x="2707637" y="1607074"/>
                  <a:pt x="2516427" y="1505696"/>
                  <a:pt x="2387771" y="1346206"/>
                </a:cubicBezTo>
                <a:cubicBezTo>
                  <a:pt x="2267488" y="1522318"/>
                  <a:pt x="2065112" y="1638160"/>
                  <a:pt x="1836219" y="1638160"/>
                </a:cubicBezTo>
                <a:cubicBezTo>
                  <a:pt x="1565202" y="1638160"/>
                  <a:pt x="1331615" y="1475879"/>
                  <a:pt x="1227065" y="1243433"/>
                </a:cubicBezTo>
                <a:cubicBezTo>
                  <a:pt x="1132539" y="1455325"/>
                  <a:pt x="931179" y="1600984"/>
                  <a:pt x="688456" y="1604663"/>
                </a:cubicBezTo>
                <a:cubicBezTo>
                  <a:pt x="687694" y="1604663"/>
                  <a:pt x="686934" y="1604663"/>
                  <a:pt x="686172" y="1604663"/>
                </a:cubicBezTo>
                <a:lnTo>
                  <a:pt x="686426" y="1604790"/>
                </a:lnTo>
                <a:cubicBezTo>
                  <a:pt x="342705" y="1608850"/>
                  <a:pt x="42632" y="1327429"/>
                  <a:pt x="0" y="969117"/>
                </a:cubicBezTo>
                <a:close/>
                <a:moveTo>
                  <a:pt x="353617" y="0"/>
                </a:moveTo>
                <a:cubicBezTo>
                  <a:pt x="376837" y="105184"/>
                  <a:pt x="440404" y="201360"/>
                  <a:pt x="538863" y="263152"/>
                </a:cubicBezTo>
                <a:cubicBezTo>
                  <a:pt x="586824" y="293349"/>
                  <a:pt x="638719" y="312382"/>
                  <a:pt x="691374" y="321263"/>
                </a:cubicBezTo>
                <a:lnTo>
                  <a:pt x="691374" y="321770"/>
                </a:lnTo>
                <a:cubicBezTo>
                  <a:pt x="852132" y="348669"/>
                  <a:pt x="1020630" y="279265"/>
                  <a:pt x="1112746" y="132590"/>
                </a:cubicBezTo>
                <a:cubicBezTo>
                  <a:pt x="1139009" y="90594"/>
                  <a:pt x="1156900" y="45804"/>
                  <a:pt x="1166796" y="127"/>
                </a:cubicBezTo>
                <a:lnTo>
                  <a:pt x="1168066" y="127"/>
                </a:lnTo>
                <a:lnTo>
                  <a:pt x="1443015" y="127"/>
                </a:lnTo>
                <a:cubicBezTo>
                  <a:pt x="1443015" y="216713"/>
                  <a:pt x="1619254" y="392950"/>
                  <a:pt x="1835838" y="392950"/>
                </a:cubicBezTo>
                <a:cubicBezTo>
                  <a:pt x="2052298" y="392950"/>
                  <a:pt x="2228535" y="216713"/>
                  <a:pt x="2228535" y="127"/>
                </a:cubicBezTo>
                <a:lnTo>
                  <a:pt x="2503486" y="127"/>
                </a:lnTo>
                <a:lnTo>
                  <a:pt x="2579360" y="127"/>
                </a:lnTo>
                <a:cubicBezTo>
                  <a:pt x="2602580" y="105312"/>
                  <a:pt x="2666146" y="201487"/>
                  <a:pt x="2764860" y="263405"/>
                </a:cubicBezTo>
                <a:cubicBezTo>
                  <a:pt x="2812821" y="293602"/>
                  <a:pt x="2864716" y="312635"/>
                  <a:pt x="2917370" y="321517"/>
                </a:cubicBezTo>
                <a:lnTo>
                  <a:pt x="2917370" y="322024"/>
                </a:lnTo>
                <a:cubicBezTo>
                  <a:pt x="3078129" y="348923"/>
                  <a:pt x="3246627" y="279519"/>
                  <a:pt x="3338743" y="132845"/>
                </a:cubicBezTo>
                <a:cubicBezTo>
                  <a:pt x="3365006" y="90847"/>
                  <a:pt x="3382897" y="46058"/>
                  <a:pt x="3392793" y="255"/>
                </a:cubicBezTo>
                <a:lnTo>
                  <a:pt x="3513838" y="255"/>
                </a:lnTo>
                <a:cubicBezTo>
                  <a:pt x="3512696" y="351206"/>
                  <a:pt x="3255002" y="630978"/>
                  <a:pt x="2917370" y="636182"/>
                </a:cubicBezTo>
                <a:cubicBezTo>
                  <a:pt x="2916610" y="636182"/>
                  <a:pt x="2915848" y="636182"/>
                  <a:pt x="2915087" y="636182"/>
                </a:cubicBezTo>
                <a:cubicBezTo>
                  <a:pt x="2707256" y="638719"/>
                  <a:pt x="2515666" y="536707"/>
                  <a:pt x="2387009" y="376709"/>
                </a:cubicBezTo>
                <a:cubicBezTo>
                  <a:pt x="2266599" y="552312"/>
                  <a:pt x="2064478" y="667901"/>
                  <a:pt x="1835838" y="667901"/>
                </a:cubicBezTo>
                <a:cubicBezTo>
                  <a:pt x="1566598" y="667901"/>
                  <a:pt x="1334279" y="507650"/>
                  <a:pt x="1228714" y="277616"/>
                </a:cubicBezTo>
                <a:cubicBezTo>
                  <a:pt x="1133681" y="487985"/>
                  <a:pt x="932955" y="632374"/>
                  <a:pt x="691374" y="636054"/>
                </a:cubicBezTo>
                <a:cubicBezTo>
                  <a:pt x="690613" y="636054"/>
                  <a:pt x="689851" y="636054"/>
                  <a:pt x="689090" y="636054"/>
                </a:cubicBezTo>
                <a:cubicBezTo>
                  <a:pt x="345371" y="640242"/>
                  <a:pt x="45296" y="358819"/>
                  <a:pt x="2664" y="508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800">
                <a:solidFill>
                  <a:srgbClr val="FF0000"/>
                </a:solidFill>
              </a:defRPr>
            </a:lvl1pPr>
          </a:lstStyle>
          <a:p>
            <a:pPr marL="285750" marR="0" lvl="0" indent="-28575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i-FI" dirty="0"/>
              <a:t>Lisää kuva napsauttamalla kuvaketta.</a:t>
            </a:r>
            <a:br>
              <a:rPr lang="fi-FI" dirty="0"/>
            </a:br>
            <a:r>
              <a:rPr lang="fi-FI" dirty="0"/>
              <a:t>Ohjeet kuvan rajaamiseen ja skaalaamiseen löytyvät diasarjan alussa olevalta ohjesivulta.</a:t>
            </a:r>
            <a:br>
              <a:rPr lang="fi-FI" dirty="0"/>
            </a:br>
            <a:r>
              <a:rPr lang="fi-FI" dirty="0"/>
              <a:t>Muista lisätä kuvalle alt-teksti.</a:t>
            </a:r>
          </a:p>
          <a:p>
            <a:endParaRPr lang="fi-FI" dirty="0"/>
          </a:p>
        </p:txBody>
      </p:sp>
      <p:sp>
        <p:nvSpPr>
          <p:cNvPr id="9" name="Otsikko 1">
            <a:extLst>
              <a:ext uri="{FF2B5EF4-FFF2-40B4-BE49-F238E27FC236}">
                <a16:creationId xmlns:a16="http://schemas.microsoft.com/office/drawing/2014/main" id="{D05048C3-7FA6-3884-A3E9-700D49D2C7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171" y="571499"/>
            <a:ext cx="5888750" cy="1278566"/>
          </a:xfrm>
        </p:spPr>
        <p:txBody>
          <a:bodyPr>
            <a:noAutofit/>
          </a:bodyPr>
          <a:lstStyle>
            <a:lvl1pPr>
              <a:defRPr sz="3800"/>
            </a:lvl1pPr>
          </a:lstStyle>
          <a:p>
            <a:r>
              <a:rPr lang="fi-FI" dirty="0"/>
              <a:t>Lisää otsikko napsauttamalla</a:t>
            </a:r>
          </a:p>
        </p:txBody>
      </p:sp>
      <p:sp>
        <p:nvSpPr>
          <p:cNvPr id="11" name="Sisällön paikkamerkki 2">
            <a:extLst>
              <a:ext uri="{FF2B5EF4-FFF2-40B4-BE49-F238E27FC236}">
                <a16:creationId xmlns:a16="http://schemas.microsoft.com/office/drawing/2014/main" id="{DA603E91-F656-12B5-2562-5589767A6DA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2169" y="2048747"/>
            <a:ext cx="5888749" cy="3780554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fi-FI" dirty="0"/>
              <a:t>Lisää tekstiä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8308591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uva ja sisältö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57C80A9E-A3B7-A6AF-80F7-86AFC224A8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5655076" cy="68580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fi-FI" dirty="0"/>
            </a:br>
            <a:r>
              <a:rPr lang="fi-FI" dirty="0"/>
              <a:t>Lisää kuva napsauttamalla </a:t>
            </a:r>
            <a:br>
              <a:rPr lang="fi-FI" dirty="0"/>
            </a:br>
            <a:r>
              <a:rPr lang="fi-FI" dirty="0"/>
              <a:t>keskellä näkyvää kuvaketta.</a:t>
            </a:r>
            <a:br>
              <a:rPr lang="fi-FI" dirty="0"/>
            </a:br>
            <a:r>
              <a:rPr lang="fi-FI" dirty="0"/>
              <a:t>Ohjeet kuvan rajaamiseen ja skaalaamiseen löytyvät diasarjan alussa olevalta ohjesivulta.</a:t>
            </a:r>
            <a:br>
              <a:rPr lang="fi-FI" dirty="0"/>
            </a:br>
            <a:r>
              <a:rPr lang="fi-FI" dirty="0"/>
              <a:t>Muista lisätä kuvalle alt-teksti.</a:t>
            </a:r>
          </a:p>
        </p:txBody>
      </p:sp>
      <p:pic>
        <p:nvPicPr>
          <p:cNvPr id="7" name="Kuva 4">
            <a:extLst>
              <a:ext uri="{FF2B5EF4-FFF2-40B4-BE49-F238E27FC236}">
                <a16:creationId xmlns:a16="http://schemas.microsoft.com/office/drawing/2014/main" id="{A7AA0FC4-980B-BFAC-EA98-9BC5BB2E5C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39325" y="6055469"/>
            <a:ext cx="1933575" cy="513606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538C098E-3E44-B9F0-FC60-C2CF263552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5391" y="571499"/>
            <a:ext cx="5224437" cy="1278566"/>
          </a:xfrm>
        </p:spPr>
        <p:txBody>
          <a:bodyPr>
            <a:noAutofit/>
          </a:bodyPr>
          <a:lstStyle>
            <a:lvl1pPr>
              <a:defRPr sz="3800"/>
            </a:lvl1pPr>
          </a:lstStyle>
          <a:p>
            <a:r>
              <a:rPr lang="fi-FI" dirty="0"/>
              <a:t>Lisää otsikko napsauttamalla</a:t>
            </a:r>
          </a:p>
        </p:txBody>
      </p:sp>
      <p:sp>
        <p:nvSpPr>
          <p:cNvPr id="11" name="Sisällön paikkamerkki 2">
            <a:extLst>
              <a:ext uri="{FF2B5EF4-FFF2-40B4-BE49-F238E27FC236}">
                <a16:creationId xmlns:a16="http://schemas.microsoft.com/office/drawing/2014/main" id="{71A7FEF0-1E42-E87F-44AE-D7AF91FB143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85390" y="2048747"/>
            <a:ext cx="5224437" cy="3780554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fi-FI" dirty="0"/>
              <a:t>Lisää tekstiä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115115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ja sisält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4">
            <a:extLst>
              <a:ext uri="{FF2B5EF4-FFF2-40B4-BE49-F238E27FC236}">
                <a16:creationId xmlns:a16="http://schemas.microsoft.com/office/drawing/2014/main" id="{A7AA0FC4-980B-BFAC-EA98-9BC5BB2E5C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39325" y="6055469"/>
            <a:ext cx="1933575" cy="513606"/>
          </a:xfrm>
          <a:prstGeom prst="rect">
            <a:avLst/>
          </a:prstGeom>
        </p:spPr>
      </p:pic>
      <p:sp>
        <p:nvSpPr>
          <p:cNvPr id="5" name="Kuvan paikkamerkki 5">
            <a:extLst>
              <a:ext uri="{FF2B5EF4-FFF2-40B4-BE49-F238E27FC236}">
                <a16:creationId xmlns:a16="http://schemas.microsoft.com/office/drawing/2014/main" id="{05E40DAB-D981-7D68-5629-60F3AB80C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263921"/>
            <a:ext cx="4688271" cy="5594460"/>
          </a:xfrm>
          <a:custGeom>
            <a:avLst/>
            <a:gdLst>
              <a:gd name="connsiteX0" fmla="*/ 0 w 4688271"/>
              <a:gd name="connsiteY0" fmla="*/ 0 h 5594460"/>
              <a:gd name="connsiteX1" fmla="*/ 4648853 w 4688271"/>
              <a:gd name="connsiteY1" fmla="*/ 5362028 h 5594460"/>
              <a:gd name="connsiteX2" fmla="*/ 4688271 w 4688271"/>
              <a:gd name="connsiteY2" fmla="*/ 5594460 h 5594460"/>
              <a:gd name="connsiteX3" fmla="*/ 1198786 w 4688271"/>
              <a:gd name="connsiteY3" fmla="*/ 5594460 h 5594460"/>
              <a:gd name="connsiteX4" fmla="*/ 1069202 w 4688271"/>
              <a:gd name="connsiteY4" fmla="*/ 5332987 h 5594460"/>
              <a:gd name="connsiteX5" fmla="*/ 918726 w 4688271"/>
              <a:gd name="connsiteY5" fmla="*/ 5075366 h 5594460"/>
              <a:gd name="connsiteX6" fmla="*/ 0 w 4688271"/>
              <a:gd name="connsiteY6" fmla="*/ 4037560 h 5594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88271" h="5594460">
                <a:moveTo>
                  <a:pt x="0" y="0"/>
                </a:moveTo>
                <a:cubicBezTo>
                  <a:pt x="2387277" y="899829"/>
                  <a:pt x="4193876" y="2949305"/>
                  <a:pt x="4648853" y="5362028"/>
                </a:cubicBezTo>
                <a:lnTo>
                  <a:pt x="4688271" y="5594460"/>
                </a:lnTo>
                <a:lnTo>
                  <a:pt x="1198786" y="5594460"/>
                </a:lnTo>
                <a:lnTo>
                  <a:pt x="1069202" y="5332987"/>
                </a:lnTo>
                <a:cubicBezTo>
                  <a:pt x="1022360" y="5246052"/>
                  <a:pt x="972215" y="5160120"/>
                  <a:pt x="918726" y="5075366"/>
                </a:cubicBezTo>
                <a:cubicBezTo>
                  <a:pt x="663383" y="4670763"/>
                  <a:pt x="351559" y="4323660"/>
                  <a:pt x="0" y="403756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lang="fi-FI" sz="1400" kern="1200" dirty="0" smtClean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>
              <a:lnSpc>
                <a:spcPts val="1600"/>
              </a:lnSpc>
              <a:spcBef>
                <a:spcPts val="800"/>
              </a:spcBef>
              <a:buClr>
                <a:schemeClr val="accent1"/>
              </a:buClr>
              <a:defRPr/>
            </a:pPr>
            <a:br>
              <a:rPr lang="fi-FI" dirty="0"/>
            </a:br>
            <a:r>
              <a:rPr lang="fi-FI" dirty="0"/>
              <a:t>Lisää kuva kaarimuotoon napsauttamalla alla näkyvää kuvaketta. </a:t>
            </a:r>
            <a:br>
              <a:rPr lang="fi-FI" dirty="0"/>
            </a:br>
            <a:r>
              <a:rPr lang="fi-FI" dirty="0"/>
              <a:t>Kaareen sijoitetun kuvan rajausta voit muuttaa helposti aktivoimalla kuvalaatikon ja valitsemalla Muotoile-välilehdeltä Rajaa-työkalu. Nyt voit siirtää kuvaa hiirellä/nuolinäppäimillä tai skaalata kuvaa tarttumalla kuvan kulmissa oleviin valkoisiin palloihin. Kun kuvasta näkyy sopiva kohta, klikkaa kuvan ulkopuolelle. </a:t>
            </a:r>
            <a:br>
              <a:rPr lang="fi-FI" dirty="0"/>
            </a:br>
            <a:r>
              <a:rPr lang="fi-FI" dirty="0"/>
              <a:t>Kuvan voi poistaa/vaihtaa klikkaamalla Delete-näppäintä.</a:t>
            </a:r>
            <a:br>
              <a:rPr lang="fi-FI" dirty="0"/>
            </a:br>
            <a:r>
              <a:rPr lang="fi-FI" dirty="0"/>
              <a:t>Muista lisätä kuvalle alt-teksti.</a:t>
            </a:r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242EB14F-ACB7-4C77-5CF1-616AC39765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1213" y="571499"/>
            <a:ext cx="6548615" cy="1278566"/>
          </a:xfrm>
        </p:spPr>
        <p:txBody>
          <a:bodyPr>
            <a:noAutofit/>
          </a:bodyPr>
          <a:lstStyle>
            <a:lvl1pPr>
              <a:defRPr sz="3800"/>
            </a:lvl1pPr>
          </a:lstStyle>
          <a:p>
            <a:r>
              <a:rPr lang="fi-FI" dirty="0"/>
              <a:t>Lisää otsikko napsauttamalla</a:t>
            </a:r>
          </a:p>
        </p:txBody>
      </p:sp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1DFC1383-5B5F-9DE1-C50A-5F631A37050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61212" y="2048747"/>
            <a:ext cx="6548615" cy="3780554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fi-FI" dirty="0"/>
              <a:t>Lisää tekstiä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7827963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skitetty 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00D669B-29C8-A4EB-2D71-CF37716F91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5941" y="2046515"/>
            <a:ext cx="9506859" cy="1148610"/>
          </a:xfrm>
        </p:spPr>
        <p:txBody>
          <a:bodyPr>
            <a:noAutofit/>
          </a:bodyPr>
          <a:lstStyle>
            <a:lvl1pPr algn="ctr">
              <a:defRPr sz="3800"/>
            </a:lvl1pPr>
          </a:lstStyle>
          <a:p>
            <a:r>
              <a:rPr lang="fi-FI" dirty="0"/>
              <a:t>Lisää tekstiä napsauttamalla</a:t>
            </a:r>
          </a:p>
        </p:txBody>
      </p:sp>
      <p:sp>
        <p:nvSpPr>
          <p:cNvPr id="6" name="Alaotsikko 2">
            <a:extLst>
              <a:ext uri="{FF2B5EF4-FFF2-40B4-BE49-F238E27FC236}">
                <a16:creationId xmlns:a16="http://schemas.microsoft.com/office/drawing/2014/main" id="{125EE5CF-D820-EC6B-B521-B4A14B9F9AFE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1465941" y="3352147"/>
            <a:ext cx="9506859" cy="1814939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fi-FI" dirty="0"/>
              <a:t>Lisää tekstiä napsauttamalla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689B0F09-8B74-5048-A35E-DD91870C4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39325" y="6055469"/>
            <a:ext cx="1933575" cy="51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0019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914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>
            <a:extLst>
              <a:ext uri="{FF2B5EF4-FFF2-40B4-BE49-F238E27FC236}">
                <a16:creationId xmlns:a16="http://schemas.microsoft.com/office/drawing/2014/main" id="{11C1D0A0-B4E1-10DE-121D-A479D19B3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170" y="571499"/>
            <a:ext cx="10827659" cy="983513"/>
          </a:xfrm>
        </p:spPr>
        <p:txBody>
          <a:bodyPr>
            <a:noAutofit/>
          </a:bodyPr>
          <a:lstStyle>
            <a:lvl1pPr>
              <a:defRPr sz="3800"/>
            </a:lvl1pPr>
          </a:lstStyle>
          <a:p>
            <a:r>
              <a:rPr lang="fi-FI" dirty="0"/>
              <a:t>Lisää otsikko napsauttamalla</a:t>
            </a:r>
          </a:p>
        </p:txBody>
      </p:sp>
      <p:pic>
        <p:nvPicPr>
          <p:cNvPr id="9" name="Kuva 2">
            <a:extLst>
              <a:ext uri="{FF2B5EF4-FFF2-40B4-BE49-F238E27FC236}">
                <a16:creationId xmlns:a16="http://schemas.microsoft.com/office/drawing/2014/main" id="{FA607794-4935-7662-5871-AD2ED2609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39325" y="6055469"/>
            <a:ext cx="1933575" cy="51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1298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1">
            <a:extLst>
              <a:ext uri="{FF2B5EF4-FFF2-40B4-BE49-F238E27FC236}">
                <a16:creationId xmlns:a16="http://schemas.microsoft.com/office/drawing/2014/main" id="{6E2A3B3F-ED59-5905-C8DB-A53BFFB16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39325" y="6055469"/>
            <a:ext cx="1933575" cy="51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5411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0882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tsikko +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B53E28A-9C85-0D48-A3AB-F98A72776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8A7AC795-C68F-EE45-95EC-53B0D4FE92B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2082800"/>
            <a:ext cx="10515600" cy="37814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445"/>
              </a:spcAft>
              <a:defRPr/>
            </a:lvl1pPr>
            <a:lvl2pPr>
              <a:lnSpc>
                <a:spcPct val="100000"/>
              </a:lnSpc>
              <a:spcAft>
                <a:spcPts val="445"/>
              </a:spcAft>
              <a:defRPr/>
            </a:lvl2pPr>
            <a:lvl3pPr>
              <a:lnSpc>
                <a:spcPct val="100000"/>
              </a:lnSpc>
              <a:spcAft>
                <a:spcPts val="445"/>
              </a:spcAft>
              <a:defRPr/>
            </a:lvl3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</p:spTree>
    <p:extLst>
      <p:ext uri="{BB962C8B-B14F-4D97-AF65-F5344CB8AC3E}">
        <p14:creationId xmlns:p14="http://schemas.microsoft.com/office/powerpoint/2010/main" val="3641309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00D669B-29C8-A4EB-2D71-CF37716F91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170" y="571499"/>
            <a:ext cx="10827659" cy="983513"/>
          </a:xfrm>
        </p:spPr>
        <p:txBody>
          <a:bodyPr>
            <a:noAutofit/>
          </a:bodyPr>
          <a:lstStyle>
            <a:lvl1pPr>
              <a:defRPr sz="3800"/>
            </a:lvl1pPr>
          </a:lstStyle>
          <a:p>
            <a:r>
              <a:rPr lang="fi-FI" dirty="0"/>
              <a:t>Lisää otsikko napsauttamalla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9FAB5EF-9BBB-35DD-308E-C70BAB11BDF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2170" y="1714500"/>
            <a:ext cx="10827659" cy="4114801"/>
          </a:xfrm>
        </p:spPr>
        <p:txBody>
          <a:bodyPr>
            <a:noAutofit/>
          </a:bodyPr>
          <a:lstStyle/>
          <a:p>
            <a:pPr lvl="0"/>
            <a:r>
              <a:rPr lang="fi-FI" dirty="0"/>
              <a:t>Lisää tekstiä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689B0F09-8B74-5048-A35E-DD91870C4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39325" y="6055469"/>
            <a:ext cx="1933575" cy="51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492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tumma (vihreä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3">
            <a:extLst>
              <a:ext uri="{FF2B5EF4-FFF2-40B4-BE49-F238E27FC236}">
                <a16:creationId xmlns:a16="http://schemas.microsoft.com/office/drawing/2014/main" id="{3FB360F8-ED7B-40BA-940E-F7341C2DA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654780" cy="6858000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17198E08-DB3F-A08F-18BB-190D5C2AD4E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24349" y="1678302"/>
            <a:ext cx="6447946" cy="2037040"/>
          </a:xfrm>
        </p:spPr>
        <p:txBody>
          <a:bodyPr anchor="b">
            <a:noAutofit/>
          </a:bodyPr>
          <a:lstStyle>
            <a:lvl1pPr algn="l">
              <a:defRPr sz="38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otsikko kahdelle </a:t>
            </a:r>
            <a:br>
              <a:rPr lang="fi-FI" dirty="0"/>
            </a:br>
            <a:r>
              <a:rPr lang="fi-FI" dirty="0"/>
              <a:t>tai kolmelle riville</a:t>
            </a:r>
          </a:p>
        </p:txBody>
      </p:sp>
      <p:sp>
        <p:nvSpPr>
          <p:cNvPr id="8" name="Tekstin paikkamerkki 3">
            <a:extLst>
              <a:ext uri="{FF2B5EF4-FFF2-40B4-BE49-F238E27FC236}">
                <a16:creationId xmlns:a16="http://schemas.microsoft.com/office/drawing/2014/main" id="{B1CE9FC7-AFDF-BEB5-0F29-CEF4854031A7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4924348" y="3948908"/>
            <a:ext cx="6447946" cy="732369"/>
          </a:xfrm>
        </p:spPr>
        <p:txBody>
          <a:bodyPr tIns="468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Etunimi Sukunimi</a:t>
            </a:r>
            <a:br>
              <a:rPr lang="fi-FI" dirty="0"/>
            </a:br>
            <a:r>
              <a:rPr lang="fi-FI" dirty="0"/>
              <a:t>titteli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CA50EBD2-4D93-49FC-921F-E533D3B5A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40800" y="5756293"/>
            <a:ext cx="2757153" cy="7323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4C4BEB-EBA9-0058-631B-D45E1C0497B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908" y="374581"/>
            <a:ext cx="1190041" cy="119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6948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00D669B-29C8-A4EB-2D71-CF37716F91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170" y="571499"/>
            <a:ext cx="10827659" cy="983513"/>
          </a:xfrm>
        </p:spPr>
        <p:txBody>
          <a:bodyPr>
            <a:noAutofit/>
          </a:bodyPr>
          <a:lstStyle>
            <a:lvl1pPr>
              <a:defRPr sz="3800"/>
            </a:lvl1pPr>
          </a:lstStyle>
          <a:p>
            <a:r>
              <a:rPr lang="fi-FI" dirty="0"/>
              <a:t>Lisää otsikko napsauttamalla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9FAB5EF-9BBB-35DD-308E-C70BAB11BDF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2170" y="1714500"/>
            <a:ext cx="5309056" cy="4114801"/>
          </a:xfrm>
        </p:spPr>
        <p:txBody>
          <a:bodyPr>
            <a:noAutofit/>
          </a:bodyPr>
          <a:lstStyle/>
          <a:p>
            <a:pPr lvl="0"/>
            <a:r>
              <a:rPr lang="fi-FI" dirty="0"/>
              <a:t>Lisää tekstiä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Sisällön paikkamerkki 3">
            <a:extLst>
              <a:ext uri="{FF2B5EF4-FFF2-40B4-BE49-F238E27FC236}">
                <a16:creationId xmlns:a16="http://schemas.microsoft.com/office/drawing/2014/main" id="{A7CCBFD4-DB01-BC93-C9B2-24B252E8E11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00774" y="1714500"/>
            <a:ext cx="5309055" cy="4114801"/>
          </a:xfrm>
        </p:spPr>
        <p:txBody>
          <a:bodyPr>
            <a:noAutofit/>
          </a:bodyPr>
          <a:lstStyle/>
          <a:p>
            <a:pPr lvl="0"/>
            <a:r>
              <a:rPr lang="fi-FI" dirty="0"/>
              <a:t>Lisää tekstiä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pic>
        <p:nvPicPr>
          <p:cNvPr id="4" name="Kuva 4">
            <a:extLst>
              <a:ext uri="{FF2B5EF4-FFF2-40B4-BE49-F238E27FC236}">
                <a16:creationId xmlns:a16="http://schemas.microsoft.com/office/drawing/2014/main" id="{689B0F09-8B74-5048-A35E-DD91870C42F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39325" y="6055469"/>
            <a:ext cx="1933575" cy="51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4880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80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, sisältö ja kuvituselemen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00D669B-29C8-A4EB-2D71-CF37716F91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171" y="571499"/>
            <a:ext cx="5888750" cy="1278566"/>
          </a:xfrm>
        </p:spPr>
        <p:txBody>
          <a:bodyPr>
            <a:noAutofit/>
          </a:bodyPr>
          <a:lstStyle>
            <a:lvl1pPr>
              <a:defRPr sz="3800"/>
            </a:lvl1pPr>
          </a:lstStyle>
          <a:p>
            <a:r>
              <a:rPr lang="fi-FI" dirty="0"/>
              <a:t>Lisää otsikko napsauttamalla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9FAB5EF-9BBB-35DD-308E-C70BAB11BDF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2169" y="2048747"/>
            <a:ext cx="5888749" cy="3780554"/>
          </a:xfrm>
        </p:spPr>
        <p:txBody>
          <a:bodyPr>
            <a:noAutofit/>
          </a:bodyPr>
          <a:lstStyle/>
          <a:p>
            <a:pPr lvl="0"/>
            <a:r>
              <a:rPr lang="fi-FI" dirty="0"/>
              <a:t>Lisää tekstiä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pic>
        <p:nvPicPr>
          <p:cNvPr id="4" name="Kuva 4">
            <a:extLst>
              <a:ext uri="{FF2B5EF4-FFF2-40B4-BE49-F238E27FC236}">
                <a16:creationId xmlns:a16="http://schemas.microsoft.com/office/drawing/2014/main" id="{689B0F09-8B74-5048-A35E-DD91870C4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39325" y="6055469"/>
            <a:ext cx="1933575" cy="513606"/>
          </a:xfrm>
          <a:prstGeom prst="rect">
            <a:avLst/>
          </a:prstGeom>
        </p:spPr>
      </p:pic>
      <p:sp>
        <p:nvSpPr>
          <p:cNvPr id="17" name="Kuvan paikkamerkki 16">
            <a:extLst>
              <a:ext uri="{FF2B5EF4-FFF2-40B4-BE49-F238E27FC236}">
                <a16:creationId xmlns:a16="http://schemas.microsoft.com/office/drawing/2014/main" id="{CD2308A2-F97E-5E2C-0183-C452E3A78B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44573" y="992282"/>
            <a:ext cx="3719613" cy="4487796"/>
          </a:xfrm>
          <a:custGeom>
            <a:avLst/>
            <a:gdLst>
              <a:gd name="connsiteX0" fmla="*/ 1570333 w 3133431"/>
              <a:gd name="connsiteY0" fmla="*/ 0 h 3780554"/>
              <a:gd name="connsiteX1" fmla="*/ 1725558 w 3133431"/>
              <a:gd name="connsiteY1" fmla="*/ 115881 h 3780554"/>
              <a:gd name="connsiteX2" fmla="*/ 3133431 w 3133431"/>
              <a:gd name="connsiteY2" fmla="*/ 2177043 h 3780554"/>
              <a:gd name="connsiteX3" fmla="*/ 1556626 w 3133431"/>
              <a:gd name="connsiteY3" fmla="*/ 3780554 h 3780554"/>
              <a:gd name="connsiteX4" fmla="*/ 1088242 w 3133431"/>
              <a:gd name="connsiteY4" fmla="*/ 3708341 h 3780554"/>
              <a:gd name="connsiteX5" fmla="*/ 957271 w 3133431"/>
              <a:gd name="connsiteY5" fmla="*/ 3659499 h 3780554"/>
              <a:gd name="connsiteX6" fmla="*/ 825816 w 3133431"/>
              <a:gd name="connsiteY6" fmla="*/ 3595005 h 3780554"/>
              <a:gd name="connsiteX7" fmla="*/ 0 w 3133431"/>
              <a:gd name="connsiteY7" fmla="*/ 2185316 h 3780554"/>
              <a:gd name="connsiteX8" fmla="*/ 1405344 w 3133431"/>
              <a:gd name="connsiteY8" fmla="*/ 126051 h 3780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33431" h="3780554">
                <a:moveTo>
                  <a:pt x="1570333" y="0"/>
                </a:moveTo>
                <a:lnTo>
                  <a:pt x="1725558" y="115881"/>
                </a:lnTo>
                <a:cubicBezTo>
                  <a:pt x="1869680" y="223340"/>
                  <a:pt x="3133431" y="1194739"/>
                  <a:pt x="3133431" y="2177043"/>
                </a:cubicBezTo>
                <a:cubicBezTo>
                  <a:pt x="3133431" y="3061210"/>
                  <a:pt x="2426096" y="3780554"/>
                  <a:pt x="1556626" y="3780554"/>
                </a:cubicBezTo>
                <a:cubicBezTo>
                  <a:pt x="1393600" y="3780554"/>
                  <a:pt x="1236274" y="3755265"/>
                  <a:pt x="1088242" y="3708341"/>
                </a:cubicBezTo>
                <a:lnTo>
                  <a:pt x="957271" y="3659499"/>
                </a:lnTo>
                <a:lnTo>
                  <a:pt x="825816" y="3595005"/>
                </a:lnTo>
                <a:cubicBezTo>
                  <a:pt x="334326" y="3323141"/>
                  <a:pt x="0" y="2793181"/>
                  <a:pt x="0" y="2185316"/>
                </a:cubicBezTo>
                <a:cubicBezTo>
                  <a:pt x="0" y="1227349"/>
                  <a:pt x="1261382" y="236038"/>
                  <a:pt x="1405344" y="126051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800">
                <a:solidFill>
                  <a:srgbClr val="FF0000"/>
                </a:solidFill>
              </a:defRPr>
            </a:lvl1pPr>
          </a:lstStyle>
          <a:p>
            <a:r>
              <a:rPr lang="fi-FI" dirty="0"/>
              <a:t>Lisää kuva napsauttamalla kuvaketta. </a:t>
            </a:r>
            <a:br>
              <a:rPr lang="fi-FI" dirty="0"/>
            </a:br>
            <a:r>
              <a:rPr lang="fi-FI" dirty="0"/>
              <a:t>Ohjeet kuvan rajaamiseen ja skaalaamiseen löytyvät diasarjan alussa olevalta ohjesivulta. </a:t>
            </a:r>
            <a:br>
              <a:rPr lang="fi-FI" dirty="0"/>
            </a:br>
            <a:r>
              <a:rPr lang="fi-FI" dirty="0"/>
              <a:t>Muista lisätä kuvalle alt-teksti.</a:t>
            </a:r>
          </a:p>
        </p:txBody>
      </p:sp>
    </p:spTree>
    <p:extLst>
      <p:ext uri="{BB962C8B-B14F-4D97-AF65-F5344CB8AC3E}">
        <p14:creationId xmlns:p14="http://schemas.microsoft.com/office/powerpoint/2010/main" val="39219064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80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sisältö ja kuvituselementt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>
            <a:extLst>
              <a:ext uri="{FF2B5EF4-FFF2-40B4-BE49-F238E27FC236}">
                <a16:creationId xmlns:a16="http://schemas.microsoft.com/office/drawing/2014/main" id="{689B0F09-8B74-5048-A35E-DD91870C4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39325" y="6055469"/>
            <a:ext cx="1933575" cy="513606"/>
          </a:xfrm>
          <a:prstGeom prst="rect">
            <a:avLst/>
          </a:prstGeom>
        </p:spPr>
      </p:pic>
      <p:sp>
        <p:nvSpPr>
          <p:cNvPr id="13" name="Kuvan paikkamerkki 12">
            <a:extLst>
              <a:ext uri="{FF2B5EF4-FFF2-40B4-BE49-F238E27FC236}">
                <a16:creationId xmlns:a16="http://schemas.microsoft.com/office/drawing/2014/main" id="{85CA3CB4-B9F2-C26C-C51E-36DE30878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187581" y="1071466"/>
            <a:ext cx="4106590" cy="4106590"/>
          </a:xfrm>
          <a:custGeom>
            <a:avLst/>
            <a:gdLst>
              <a:gd name="connsiteX0" fmla="*/ 1815963 w 3631926"/>
              <a:gd name="connsiteY0" fmla="*/ 0 h 3631926"/>
              <a:gd name="connsiteX1" fmla="*/ 3631926 w 3631926"/>
              <a:gd name="connsiteY1" fmla="*/ 1815963 h 3631926"/>
              <a:gd name="connsiteX2" fmla="*/ 1815963 w 3631926"/>
              <a:gd name="connsiteY2" fmla="*/ 3631926 h 3631926"/>
              <a:gd name="connsiteX3" fmla="*/ 0 w 3631926"/>
              <a:gd name="connsiteY3" fmla="*/ 1815963 h 3631926"/>
              <a:gd name="connsiteX4" fmla="*/ 1815963 w 3631926"/>
              <a:gd name="connsiteY4" fmla="*/ 0 h 3631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1926" h="3631926">
                <a:moveTo>
                  <a:pt x="1815963" y="0"/>
                </a:moveTo>
                <a:cubicBezTo>
                  <a:pt x="2818892" y="0"/>
                  <a:pt x="3631926" y="813034"/>
                  <a:pt x="3631926" y="1815963"/>
                </a:cubicBezTo>
                <a:cubicBezTo>
                  <a:pt x="3631926" y="2818892"/>
                  <a:pt x="2818892" y="3631926"/>
                  <a:pt x="1815963" y="3631926"/>
                </a:cubicBezTo>
                <a:cubicBezTo>
                  <a:pt x="813034" y="3631926"/>
                  <a:pt x="0" y="2818892"/>
                  <a:pt x="0" y="1815963"/>
                </a:cubicBezTo>
                <a:cubicBezTo>
                  <a:pt x="0" y="813034"/>
                  <a:pt x="813034" y="0"/>
                  <a:pt x="181596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800">
                <a:solidFill>
                  <a:srgbClr val="FF0000"/>
                </a:solidFill>
              </a:defRPr>
            </a:lvl1pPr>
          </a:lstStyle>
          <a:p>
            <a:pPr marL="342900" marR="0" lvl="0" indent="-3429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i-FI" dirty="0"/>
              <a:t>Lisää kuva napsauttamalla kuvaketta. </a:t>
            </a:r>
            <a:br>
              <a:rPr lang="fi-FI" dirty="0"/>
            </a:br>
            <a:r>
              <a:rPr lang="fi-FI" dirty="0"/>
              <a:t>Ohjeet kuvan rajaamiseen ja skaalaamiseen löytyvät diasarjan alussa olevalta ohjesivulta. </a:t>
            </a:r>
            <a:br>
              <a:rPr lang="fi-FI" dirty="0"/>
            </a:br>
            <a:r>
              <a:rPr lang="fi-FI" dirty="0"/>
              <a:t>Muista lisätä kuvalle alt-teksti.</a:t>
            </a:r>
          </a:p>
          <a:p>
            <a:endParaRPr lang="fi-FI" dirty="0"/>
          </a:p>
        </p:txBody>
      </p:sp>
      <p:sp>
        <p:nvSpPr>
          <p:cNvPr id="14" name="Otsikko 1">
            <a:extLst>
              <a:ext uri="{FF2B5EF4-FFF2-40B4-BE49-F238E27FC236}">
                <a16:creationId xmlns:a16="http://schemas.microsoft.com/office/drawing/2014/main" id="{457BF562-2053-6B66-1B5C-6BEB148A32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171" y="571499"/>
            <a:ext cx="5888750" cy="1278566"/>
          </a:xfrm>
        </p:spPr>
        <p:txBody>
          <a:bodyPr>
            <a:noAutofit/>
          </a:bodyPr>
          <a:lstStyle>
            <a:lvl1pPr>
              <a:defRPr sz="3800"/>
            </a:lvl1pPr>
          </a:lstStyle>
          <a:p>
            <a:r>
              <a:rPr lang="fi-FI" dirty="0"/>
              <a:t>Lisää otsikko napsauttamalla</a:t>
            </a:r>
          </a:p>
        </p:txBody>
      </p:sp>
      <p:sp>
        <p:nvSpPr>
          <p:cNvPr id="15" name="Sisällön paikkamerkki 2">
            <a:extLst>
              <a:ext uri="{FF2B5EF4-FFF2-40B4-BE49-F238E27FC236}">
                <a16:creationId xmlns:a16="http://schemas.microsoft.com/office/drawing/2014/main" id="{B7F60B85-9F1C-AAD2-C3EB-EEA56A2B867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2169" y="2048747"/>
            <a:ext cx="5888749" cy="3780554"/>
          </a:xfrm>
        </p:spPr>
        <p:txBody>
          <a:bodyPr>
            <a:noAutofit/>
          </a:bodyPr>
          <a:lstStyle/>
          <a:p>
            <a:pPr lvl="0"/>
            <a:r>
              <a:rPr lang="fi-FI" dirty="0"/>
              <a:t>Lisää tekstiä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7710734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80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sisältö ja kuvituselementti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>
            <a:extLst>
              <a:ext uri="{FF2B5EF4-FFF2-40B4-BE49-F238E27FC236}">
                <a16:creationId xmlns:a16="http://schemas.microsoft.com/office/drawing/2014/main" id="{689B0F09-8B74-5048-A35E-DD91870C4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39325" y="6055469"/>
            <a:ext cx="1933575" cy="513606"/>
          </a:xfrm>
          <a:prstGeom prst="rect">
            <a:avLst/>
          </a:prstGeom>
        </p:spPr>
      </p:pic>
      <p:sp>
        <p:nvSpPr>
          <p:cNvPr id="12" name="Kuvan paikkamerkki 11">
            <a:extLst>
              <a:ext uri="{FF2B5EF4-FFF2-40B4-BE49-F238E27FC236}">
                <a16:creationId xmlns:a16="http://schemas.microsoft.com/office/drawing/2014/main" id="{3414B0AE-0FD8-CFD9-B09D-A34D75146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37738" y="1358958"/>
            <a:ext cx="4462741" cy="3780554"/>
          </a:xfrm>
          <a:custGeom>
            <a:avLst/>
            <a:gdLst>
              <a:gd name="connsiteX0" fmla="*/ 3197486 w 4447882"/>
              <a:gd name="connsiteY0" fmla="*/ 0 h 3767967"/>
              <a:gd name="connsiteX1" fmla="*/ 4447882 w 4447882"/>
              <a:gd name="connsiteY1" fmla="*/ 1250582 h 3767967"/>
              <a:gd name="connsiteX2" fmla="*/ 4430916 w 4447882"/>
              <a:gd name="connsiteY2" fmla="*/ 1444099 h 3767967"/>
              <a:gd name="connsiteX3" fmla="*/ 4047613 w 4447882"/>
              <a:gd name="connsiteY3" fmla="*/ 2330767 h 3767967"/>
              <a:gd name="connsiteX4" fmla="*/ 2348850 w 4447882"/>
              <a:gd name="connsiteY4" fmla="*/ 3697123 h 3767967"/>
              <a:gd name="connsiteX5" fmla="*/ 2217042 w 4447882"/>
              <a:gd name="connsiteY5" fmla="*/ 3767967 h 3767967"/>
              <a:gd name="connsiteX6" fmla="*/ 2085609 w 4447882"/>
              <a:gd name="connsiteY6" fmla="*/ 3696563 h 3767967"/>
              <a:gd name="connsiteX7" fmla="*/ 400081 w 4447882"/>
              <a:gd name="connsiteY7" fmla="*/ 2330953 h 3767967"/>
              <a:gd name="connsiteX8" fmla="*/ 16780 w 4447882"/>
              <a:gd name="connsiteY8" fmla="*/ 1444099 h 3767967"/>
              <a:gd name="connsiteX9" fmla="*/ 0 w 4447882"/>
              <a:gd name="connsiteY9" fmla="*/ 1254497 h 3767967"/>
              <a:gd name="connsiteX10" fmla="*/ 0 w 4447882"/>
              <a:gd name="connsiteY10" fmla="*/ 1252634 h 3767967"/>
              <a:gd name="connsiteX11" fmla="*/ 0 w 4447882"/>
              <a:gd name="connsiteY11" fmla="*/ 1250582 h 3767967"/>
              <a:gd name="connsiteX12" fmla="*/ 1163332 w 4447882"/>
              <a:gd name="connsiteY12" fmla="*/ 13983 h 3767967"/>
              <a:gd name="connsiteX13" fmla="*/ 1167621 w 4447882"/>
              <a:gd name="connsiteY13" fmla="*/ 13983 h 3767967"/>
              <a:gd name="connsiteX14" fmla="*/ 2190010 w 4447882"/>
              <a:gd name="connsiteY14" fmla="*/ 510822 h 3767967"/>
              <a:gd name="connsiteX15" fmla="*/ 3197486 w 4447882"/>
              <a:gd name="connsiteY15" fmla="*/ 0 h 3767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47882" h="3767967">
                <a:moveTo>
                  <a:pt x="3197486" y="0"/>
                </a:moveTo>
                <a:cubicBezTo>
                  <a:pt x="3887096" y="0"/>
                  <a:pt x="4448068" y="560972"/>
                  <a:pt x="4447882" y="1250582"/>
                </a:cubicBezTo>
                <a:cubicBezTo>
                  <a:pt x="4447882" y="1306140"/>
                  <a:pt x="4442288" y="1369527"/>
                  <a:pt x="4430916" y="1444099"/>
                </a:cubicBezTo>
                <a:cubicBezTo>
                  <a:pt x="4382070" y="1763828"/>
                  <a:pt x="4249519" y="2070509"/>
                  <a:pt x="4047613" y="2330767"/>
                </a:cubicBezTo>
                <a:cubicBezTo>
                  <a:pt x="3450847" y="3099797"/>
                  <a:pt x="2393594" y="3673074"/>
                  <a:pt x="2348850" y="3697123"/>
                </a:cubicBezTo>
                <a:lnTo>
                  <a:pt x="2217042" y="3767967"/>
                </a:lnTo>
                <a:lnTo>
                  <a:pt x="2085609" y="3696563"/>
                </a:lnTo>
                <a:cubicBezTo>
                  <a:pt x="2041425" y="3672700"/>
                  <a:pt x="996290" y="3099423"/>
                  <a:pt x="400081" y="2330953"/>
                </a:cubicBezTo>
                <a:cubicBezTo>
                  <a:pt x="198177" y="2070695"/>
                  <a:pt x="65624" y="1764016"/>
                  <a:pt x="16780" y="1444099"/>
                </a:cubicBezTo>
                <a:cubicBezTo>
                  <a:pt x="5780" y="1371390"/>
                  <a:pt x="186" y="1309309"/>
                  <a:pt x="0" y="1254497"/>
                </a:cubicBezTo>
                <a:cubicBezTo>
                  <a:pt x="0" y="1253751"/>
                  <a:pt x="0" y="1253379"/>
                  <a:pt x="0" y="1252634"/>
                </a:cubicBezTo>
                <a:cubicBezTo>
                  <a:pt x="0" y="1251888"/>
                  <a:pt x="0" y="1250582"/>
                  <a:pt x="0" y="1250582"/>
                </a:cubicBezTo>
                <a:cubicBezTo>
                  <a:pt x="4289" y="567871"/>
                  <a:pt x="505976" y="24237"/>
                  <a:pt x="1163332" y="13983"/>
                </a:cubicBezTo>
                <a:cubicBezTo>
                  <a:pt x="1164638" y="13983"/>
                  <a:pt x="1166129" y="13983"/>
                  <a:pt x="1167621" y="13983"/>
                </a:cubicBezTo>
                <a:cubicBezTo>
                  <a:pt x="1568821" y="9323"/>
                  <a:pt x="1939259" y="203955"/>
                  <a:pt x="2190010" y="510822"/>
                </a:cubicBezTo>
                <a:cubicBezTo>
                  <a:pt x="2417829" y="201346"/>
                  <a:pt x="2784540" y="0"/>
                  <a:pt x="319748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800">
                <a:solidFill>
                  <a:srgbClr val="FF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Lisää kuva napsauttamalla kuvaketta.</a:t>
            </a:r>
            <a:br>
              <a:rPr lang="fi-FI" dirty="0"/>
            </a:br>
            <a:r>
              <a:rPr lang="fi-FI" dirty="0"/>
              <a:t>Ohjeet kuvan rajaamiseen ja skaalaamiseen löytyvät diasarjan alussa olevalta ohjesivulta.</a:t>
            </a:r>
            <a:br>
              <a:rPr lang="fi-FI" dirty="0"/>
            </a:br>
            <a:r>
              <a:rPr lang="fi-FI" dirty="0"/>
              <a:t>Muista lisätä kuvalle alt-teksti.</a:t>
            </a:r>
          </a:p>
          <a:p>
            <a:endParaRPr lang="fi-FI" dirty="0"/>
          </a:p>
        </p:txBody>
      </p:sp>
      <p:sp>
        <p:nvSpPr>
          <p:cNvPr id="5" name="Otsikko 1">
            <a:extLst>
              <a:ext uri="{FF2B5EF4-FFF2-40B4-BE49-F238E27FC236}">
                <a16:creationId xmlns:a16="http://schemas.microsoft.com/office/drawing/2014/main" id="{91D925A1-C339-B7AD-E09F-851C16E312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171" y="571499"/>
            <a:ext cx="5888750" cy="1278566"/>
          </a:xfrm>
        </p:spPr>
        <p:txBody>
          <a:bodyPr>
            <a:noAutofit/>
          </a:bodyPr>
          <a:lstStyle>
            <a:lvl1pPr>
              <a:defRPr sz="3800"/>
            </a:lvl1pPr>
          </a:lstStyle>
          <a:p>
            <a:r>
              <a:rPr lang="fi-FI" dirty="0"/>
              <a:t>Lisää otsikko napsauttamalla</a:t>
            </a:r>
          </a:p>
        </p:txBody>
      </p:sp>
      <p:sp>
        <p:nvSpPr>
          <p:cNvPr id="10" name="Sisällön paikkamerkki 2">
            <a:extLst>
              <a:ext uri="{FF2B5EF4-FFF2-40B4-BE49-F238E27FC236}">
                <a16:creationId xmlns:a16="http://schemas.microsoft.com/office/drawing/2014/main" id="{F1BA9CAA-79ED-C8E2-2C7B-4744CC05006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2169" y="2048747"/>
            <a:ext cx="5888749" cy="3780554"/>
          </a:xfrm>
        </p:spPr>
        <p:txBody>
          <a:bodyPr>
            <a:noAutofit/>
          </a:bodyPr>
          <a:lstStyle/>
          <a:p>
            <a:pPr lvl="0"/>
            <a:r>
              <a:rPr lang="fi-FI" dirty="0"/>
              <a:t>Lisää tekstiä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722744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80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sisältö ja kuvituselementti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>
            <a:extLst>
              <a:ext uri="{FF2B5EF4-FFF2-40B4-BE49-F238E27FC236}">
                <a16:creationId xmlns:a16="http://schemas.microsoft.com/office/drawing/2014/main" id="{689B0F09-8B74-5048-A35E-DD91870C4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39325" y="6055469"/>
            <a:ext cx="1933575" cy="513606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0DF876A1-E5D4-508F-65CF-525B5DEB77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602646" y="1046122"/>
            <a:ext cx="3540273" cy="4258077"/>
          </a:xfrm>
          <a:custGeom>
            <a:avLst/>
            <a:gdLst>
              <a:gd name="connsiteX0" fmla="*/ 1571621 w 3143250"/>
              <a:gd name="connsiteY0" fmla="*/ 0 h 3780556"/>
              <a:gd name="connsiteX1" fmla="*/ 3135450 w 3143250"/>
              <a:gd name="connsiteY1" fmla="*/ 1435375 h 3780556"/>
              <a:gd name="connsiteX2" fmla="*/ 3143250 w 3143250"/>
              <a:gd name="connsiteY2" fmla="*/ 1591942 h 3780556"/>
              <a:gd name="connsiteX3" fmla="*/ 3143250 w 3143250"/>
              <a:gd name="connsiteY3" fmla="*/ 1602777 h 3780556"/>
              <a:gd name="connsiteX4" fmla="*/ 3129422 w 3143250"/>
              <a:gd name="connsiteY4" fmla="*/ 1777823 h 3780556"/>
              <a:gd name="connsiteX5" fmla="*/ 1742554 w 3143250"/>
              <a:gd name="connsiteY5" fmla="*/ 3651528 h 3780556"/>
              <a:gd name="connsiteX6" fmla="*/ 1573669 w 3143250"/>
              <a:gd name="connsiteY6" fmla="*/ 3780556 h 3780556"/>
              <a:gd name="connsiteX7" fmla="*/ 1403207 w 3143250"/>
              <a:gd name="connsiteY7" fmla="*/ 3653418 h 3780556"/>
              <a:gd name="connsiteX8" fmla="*/ 13843 w 3143250"/>
              <a:gd name="connsiteY8" fmla="*/ 1781868 h 3780556"/>
              <a:gd name="connsiteX9" fmla="*/ 0 w 3143250"/>
              <a:gd name="connsiteY9" fmla="*/ 1602993 h 3780556"/>
              <a:gd name="connsiteX10" fmla="*/ 0 w 3143250"/>
              <a:gd name="connsiteY10" fmla="*/ 1591743 h 3780556"/>
              <a:gd name="connsiteX11" fmla="*/ 7790 w 3143250"/>
              <a:gd name="connsiteY11" fmla="*/ 1435375 h 3780556"/>
              <a:gd name="connsiteX12" fmla="*/ 1571621 w 3143250"/>
              <a:gd name="connsiteY12" fmla="*/ 0 h 3780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43250" h="3780556">
                <a:moveTo>
                  <a:pt x="1571621" y="0"/>
                </a:moveTo>
                <a:cubicBezTo>
                  <a:pt x="2384246" y="0"/>
                  <a:pt x="3054805" y="630295"/>
                  <a:pt x="3135450" y="1435375"/>
                </a:cubicBezTo>
                <a:lnTo>
                  <a:pt x="3143250" y="1591942"/>
                </a:lnTo>
                <a:lnTo>
                  <a:pt x="3143250" y="1602777"/>
                </a:lnTo>
                <a:lnTo>
                  <a:pt x="3129422" y="1777823"/>
                </a:lnTo>
                <a:cubicBezTo>
                  <a:pt x="2990726" y="2673733"/>
                  <a:pt x="1876957" y="3548880"/>
                  <a:pt x="1742554" y="3651528"/>
                </a:cubicBezTo>
                <a:lnTo>
                  <a:pt x="1573669" y="3780556"/>
                </a:lnTo>
                <a:lnTo>
                  <a:pt x="1403207" y="3653418"/>
                </a:lnTo>
                <a:cubicBezTo>
                  <a:pt x="1268508" y="3552987"/>
                  <a:pt x="152783" y="2695562"/>
                  <a:pt x="13843" y="1781868"/>
                </a:cubicBezTo>
                <a:lnTo>
                  <a:pt x="0" y="1602993"/>
                </a:lnTo>
                <a:lnTo>
                  <a:pt x="0" y="1591743"/>
                </a:lnTo>
                <a:lnTo>
                  <a:pt x="7790" y="1435375"/>
                </a:lnTo>
                <a:cubicBezTo>
                  <a:pt x="88436" y="630295"/>
                  <a:pt x="758995" y="0"/>
                  <a:pt x="15716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800">
                <a:solidFill>
                  <a:srgbClr val="FF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Lisää kuva napsauttamalla kuvaketta.</a:t>
            </a:r>
            <a:br>
              <a:rPr lang="fi-FI" dirty="0"/>
            </a:br>
            <a:r>
              <a:rPr lang="fi-FI" dirty="0"/>
              <a:t>Ohjeet kuvan rajaamiseen ja skaalaamiseen löytyvät diasarjan alussa olevalta ohjesivulta.</a:t>
            </a:r>
            <a:br>
              <a:rPr lang="fi-FI" dirty="0"/>
            </a:br>
            <a:r>
              <a:rPr lang="fi-FI" dirty="0"/>
              <a:t>Muista lisätä kuvalle alt-teksti.</a:t>
            </a:r>
          </a:p>
          <a:p>
            <a:endParaRPr lang="fi-FI" dirty="0"/>
          </a:p>
        </p:txBody>
      </p:sp>
      <p:sp>
        <p:nvSpPr>
          <p:cNvPr id="23" name="Otsikko 1">
            <a:extLst>
              <a:ext uri="{FF2B5EF4-FFF2-40B4-BE49-F238E27FC236}">
                <a16:creationId xmlns:a16="http://schemas.microsoft.com/office/drawing/2014/main" id="{10C21353-E662-A370-76E8-8B375D7068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171" y="571499"/>
            <a:ext cx="5888750" cy="1278566"/>
          </a:xfrm>
        </p:spPr>
        <p:txBody>
          <a:bodyPr>
            <a:noAutofit/>
          </a:bodyPr>
          <a:lstStyle>
            <a:lvl1pPr>
              <a:defRPr sz="3800"/>
            </a:lvl1pPr>
          </a:lstStyle>
          <a:p>
            <a:r>
              <a:rPr lang="fi-FI" dirty="0"/>
              <a:t>Lisää otsikko napsauttamalla</a:t>
            </a:r>
          </a:p>
        </p:txBody>
      </p:sp>
      <p:sp>
        <p:nvSpPr>
          <p:cNvPr id="24" name="Sisällön paikkamerkki 2">
            <a:extLst>
              <a:ext uri="{FF2B5EF4-FFF2-40B4-BE49-F238E27FC236}">
                <a16:creationId xmlns:a16="http://schemas.microsoft.com/office/drawing/2014/main" id="{287405B4-BE24-E005-CD80-0EE4814FECF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2169" y="2048747"/>
            <a:ext cx="5888749" cy="3780554"/>
          </a:xfrm>
        </p:spPr>
        <p:txBody>
          <a:bodyPr>
            <a:noAutofit/>
          </a:bodyPr>
          <a:lstStyle/>
          <a:p>
            <a:pPr lvl="0"/>
            <a:r>
              <a:rPr lang="fi-FI" dirty="0"/>
              <a:t>Lisää tekstiä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848648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80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sisältö ja kuvituselementti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>
            <a:extLst>
              <a:ext uri="{FF2B5EF4-FFF2-40B4-BE49-F238E27FC236}">
                <a16:creationId xmlns:a16="http://schemas.microsoft.com/office/drawing/2014/main" id="{689B0F09-8B74-5048-A35E-DD91870C4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39325" y="6055469"/>
            <a:ext cx="1933575" cy="513606"/>
          </a:xfrm>
          <a:prstGeom prst="rect">
            <a:avLst/>
          </a:prstGeom>
        </p:spPr>
      </p:pic>
      <p:sp>
        <p:nvSpPr>
          <p:cNvPr id="13" name="Kuvan paikkamerkki 12">
            <a:extLst>
              <a:ext uri="{FF2B5EF4-FFF2-40B4-BE49-F238E27FC236}">
                <a16:creationId xmlns:a16="http://schemas.microsoft.com/office/drawing/2014/main" id="{C913CA0B-44C9-CF29-C8D1-6423C991C5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22873" y="1210782"/>
            <a:ext cx="4386956" cy="3896331"/>
          </a:xfrm>
          <a:custGeom>
            <a:avLst/>
            <a:gdLst>
              <a:gd name="connsiteX0" fmla="*/ 2673722 w 4218938"/>
              <a:gd name="connsiteY0" fmla="*/ 3269886 h 3747104"/>
              <a:gd name="connsiteX1" fmla="*/ 2912330 w 4218938"/>
              <a:gd name="connsiteY1" fmla="*/ 3508494 h 3747104"/>
              <a:gd name="connsiteX2" fmla="*/ 2673722 w 4218938"/>
              <a:gd name="connsiteY2" fmla="*/ 3747104 h 3747104"/>
              <a:gd name="connsiteX3" fmla="*/ 2435112 w 4218938"/>
              <a:gd name="connsiteY3" fmla="*/ 3508494 h 3747104"/>
              <a:gd name="connsiteX4" fmla="*/ 2673722 w 4218938"/>
              <a:gd name="connsiteY4" fmla="*/ 3269886 h 3747104"/>
              <a:gd name="connsiteX5" fmla="*/ 1635199 w 4218938"/>
              <a:gd name="connsiteY5" fmla="*/ 3269886 h 3747104"/>
              <a:gd name="connsiteX6" fmla="*/ 1873809 w 4218938"/>
              <a:gd name="connsiteY6" fmla="*/ 3508494 h 3747104"/>
              <a:gd name="connsiteX7" fmla="*/ 1635199 w 4218938"/>
              <a:gd name="connsiteY7" fmla="*/ 3747104 h 3747104"/>
              <a:gd name="connsiteX8" fmla="*/ 1396590 w 4218938"/>
              <a:gd name="connsiteY8" fmla="*/ 3508494 h 3747104"/>
              <a:gd name="connsiteX9" fmla="*/ 1635199 w 4218938"/>
              <a:gd name="connsiteY9" fmla="*/ 3269886 h 3747104"/>
              <a:gd name="connsiteX10" fmla="*/ 2019098 w 4218938"/>
              <a:gd name="connsiteY10" fmla="*/ 0 h 3747104"/>
              <a:gd name="connsiteX11" fmla="*/ 2036522 w 4218938"/>
              <a:gd name="connsiteY11" fmla="*/ 0 h 3747104"/>
              <a:gd name="connsiteX12" fmla="*/ 2209578 w 4218938"/>
              <a:gd name="connsiteY12" fmla="*/ 11529 h 3747104"/>
              <a:gd name="connsiteX13" fmla="*/ 3174210 w 4218938"/>
              <a:gd name="connsiteY13" fmla="*/ 741376 h 3747104"/>
              <a:gd name="connsiteX14" fmla="*/ 3260160 w 4218938"/>
              <a:gd name="connsiteY14" fmla="*/ 741376 h 3747104"/>
              <a:gd name="connsiteX15" fmla="*/ 4218938 w 4218938"/>
              <a:gd name="connsiteY15" fmla="*/ 1700156 h 3747104"/>
              <a:gd name="connsiteX16" fmla="*/ 4218782 w 4218938"/>
              <a:gd name="connsiteY16" fmla="*/ 1700467 h 3747104"/>
              <a:gd name="connsiteX17" fmla="*/ 3260003 w 4218938"/>
              <a:gd name="connsiteY17" fmla="*/ 2659246 h 3747104"/>
              <a:gd name="connsiteX18" fmla="*/ 958779 w 4218938"/>
              <a:gd name="connsiteY18" fmla="*/ 2659246 h 3747104"/>
              <a:gd name="connsiteX19" fmla="*/ 0 w 4218938"/>
              <a:gd name="connsiteY19" fmla="*/ 1700310 h 3747104"/>
              <a:gd name="connsiteX20" fmla="*/ 958779 w 4218938"/>
              <a:gd name="connsiteY20" fmla="*/ 741531 h 3747104"/>
              <a:gd name="connsiteX21" fmla="*/ 995704 w 4218938"/>
              <a:gd name="connsiteY21" fmla="*/ 741531 h 3747104"/>
              <a:gd name="connsiteX22" fmla="*/ 1849975 w 4218938"/>
              <a:gd name="connsiteY22" fmla="*/ 15806 h 3747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218938" h="3747104">
                <a:moveTo>
                  <a:pt x="2673722" y="3269886"/>
                </a:moveTo>
                <a:cubicBezTo>
                  <a:pt x="2805437" y="3269886"/>
                  <a:pt x="2912330" y="3376779"/>
                  <a:pt x="2912330" y="3508494"/>
                </a:cubicBezTo>
                <a:cubicBezTo>
                  <a:pt x="2912330" y="3640210"/>
                  <a:pt x="2805437" y="3747104"/>
                  <a:pt x="2673722" y="3747104"/>
                </a:cubicBezTo>
                <a:cubicBezTo>
                  <a:pt x="2542005" y="3747104"/>
                  <a:pt x="2435112" y="3640210"/>
                  <a:pt x="2435112" y="3508494"/>
                </a:cubicBezTo>
                <a:cubicBezTo>
                  <a:pt x="2435112" y="3376779"/>
                  <a:pt x="2542005" y="3269886"/>
                  <a:pt x="2673722" y="3269886"/>
                </a:cubicBezTo>
                <a:close/>
                <a:moveTo>
                  <a:pt x="1635199" y="3269886"/>
                </a:moveTo>
                <a:cubicBezTo>
                  <a:pt x="1766914" y="3269886"/>
                  <a:pt x="1873809" y="3376779"/>
                  <a:pt x="1873809" y="3508494"/>
                </a:cubicBezTo>
                <a:cubicBezTo>
                  <a:pt x="1873809" y="3640210"/>
                  <a:pt x="1766914" y="3747104"/>
                  <a:pt x="1635199" y="3747104"/>
                </a:cubicBezTo>
                <a:cubicBezTo>
                  <a:pt x="1503484" y="3747104"/>
                  <a:pt x="1396590" y="3640210"/>
                  <a:pt x="1396590" y="3508494"/>
                </a:cubicBezTo>
                <a:cubicBezTo>
                  <a:pt x="1396590" y="3376779"/>
                  <a:pt x="1503484" y="3269886"/>
                  <a:pt x="1635199" y="3269886"/>
                </a:cubicBezTo>
                <a:close/>
                <a:moveTo>
                  <a:pt x="2019098" y="0"/>
                </a:moveTo>
                <a:lnTo>
                  <a:pt x="2036522" y="0"/>
                </a:lnTo>
                <a:lnTo>
                  <a:pt x="2209578" y="11529"/>
                </a:lnTo>
                <a:cubicBezTo>
                  <a:pt x="2624543" y="72097"/>
                  <a:pt x="2985789" y="354354"/>
                  <a:pt x="3174210" y="741376"/>
                </a:cubicBezTo>
                <a:lnTo>
                  <a:pt x="3260160" y="741376"/>
                </a:lnTo>
                <a:cubicBezTo>
                  <a:pt x="3788884" y="741376"/>
                  <a:pt x="4218938" y="1171431"/>
                  <a:pt x="4218938" y="1700156"/>
                </a:cubicBezTo>
                <a:lnTo>
                  <a:pt x="4218782" y="1700467"/>
                </a:lnTo>
                <a:cubicBezTo>
                  <a:pt x="4218782" y="2229192"/>
                  <a:pt x="3788728" y="2659246"/>
                  <a:pt x="3260003" y="2659246"/>
                </a:cubicBezTo>
                <a:lnTo>
                  <a:pt x="958779" y="2659246"/>
                </a:lnTo>
                <a:cubicBezTo>
                  <a:pt x="430054" y="2659246"/>
                  <a:pt x="0" y="2229035"/>
                  <a:pt x="0" y="1700310"/>
                </a:cubicBezTo>
                <a:cubicBezTo>
                  <a:pt x="0" y="1171586"/>
                  <a:pt x="430054" y="741531"/>
                  <a:pt x="958779" y="741531"/>
                </a:cubicBezTo>
                <a:lnTo>
                  <a:pt x="995704" y="741531"/>
                </a:lnTo>
                <a:cubicBezTo>
                  <a:pt x="1136340" y="363877"/>
                  <a:pt x="1453248" y="84690"/>
                  <a:pt x="1849975" y="15806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800">
                <a:solidFill>
                  <a:srgbClr val="FF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Lisää kuva napsauttamalla kuvaketta.</a:t>
            </a:r>
            <a:br>
              <a:rPr lang="fi-FI" dirty="0"/>
            </a:br>
            <a:r>
              <a:rPr lang="fi-FI" dirty="0"/>
              <a:t>Ohjeet kuvan rajaamiseen ja skaalaamiseen löytyvät diasarjan alussa olevalta ohjesivulta.</a:t>
            </a:r>
            <a:br>
              <a:rPr lang="fi-FI" dirty="0"/>
            </a:br>
            <a:r>
              <a:rPr lang="fi-FI" dirty="0"/>
              <a:t>Muista lisätä kuvalle alt-teksti.</a:t>
            </a:r>
          </a:p>
          <a:p>
            <a:endParaRPr lang="fi-FI" dirty="0"/>
          </a:p>
        </p:txBody>
      </p:sp>
      <p:sp>
        <p:nvSpPr>
          <p:cNvPr id="14" name="Otsikko 1">
            <a:extLst>
              <a:ext uri="{FF2B5EF4-FFF2-40B4-BE49-F238E27FC236}">
                <a16:creationId xmlns:a16="http://schemas.microsoft.com/office/drawing/2014/main" id="{B8ED1808-2BF7-7846-718F-446C70C9CB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171" y="571499"/>
            <a:ext cx="5888750" cy="1278566"/>
          </a:xfrm>
        </p:spPr>
        <p:txBody>
          <a:bodyPr>
            <a:noAutofit/>
          </a:bodyPr>
          <a:lstStyle>
            <a:lvl1pPr>
              <a:defRPr sz="3800"/>
            </a:lvl1pPr>
          </a:lstStyle>
          <a:p>
            <a:r>
              <a:rPr lang="fi-FI" dirty="0"/>
              <a:t>Lisää otsikko napsauttamalla</a:t>
            </a:r>
          </a:p>
        </p:txBody>
      </p:sp>
      <p:sp>
        <p:nvSpPr>
          <p:cNvPr id="15" name="Sisällön paikkamerkki 2">
            <a:extLst>
              <a:ext uri="{FF2B5EF4-FFF2-40B4-BE49-F238E27FC236}">
                <a16:creationId xmlns:a16="http://schemas.microsoft.com/office/drawing/2014/main" id="{F55F0934-939A-955F-8A4E-E6337B72A67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2169" y="2048747"/>
            <a:ext cx="5888749" cy="3780554"/>
          </a:xfrm>
        </p:spPr>
        <p:txBody>
          <a:bodyPr>
            <a:noAutofit/>
          </a:bodyPr>
          <a:lstStyle/>
          <a:p>
            <a:pPr lvl="0"/>
            <a:r>
              <a:rPr lang="fi-FI" dirty="0"/>
              <a:t>Lisää tekstiä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70004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80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sisältö ja kuvituselementti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>
            <a:extLst>
              <a:ext uri="{FF2B5EF4-FFF2-40B4-BE49-F238E27FC236}">
                <a16:creationId xmlns:a16="http://schemas.microsoft.com/office/drawing/2014/main" id="{689B0F09-8B74-5048-A35E-DD91870C4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39325" y="6055469"/>
            <a:ext cx="1933575" cy="513606"/>
          </a:xfrm>
          <a:prstGeom prst="rect">
            <a:avLst/>
          </a:prstGeom>
        </p:spPr>
      </p:pic>
      <p:sp>
        <p:nvSpPr>
          <p:cNvPr id="10" name="Kuvan paikkamerkki 9">
            <a:extLst>
              <a:ext uri="{FF2B5EF4-FFF2-40B4-BE49-F238E27FC236}">
                <a16:creationId xmlns:a16="http://schemas.microsoft.com/office/drawing/2014/main" id="{C20113C1-3A1E-A727-A40B-2687A88CB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516080" y="1345802"/>
            <a:ext cx="3566453" cy="3657496"/>
          </a:xfrm>
          <a:custGeom>
            <a:avLst/>
            <a:gdLst>
              <a:gd name="connsiteX0" fmla="*/ 1760916 w 3474428"/>
              <a:gd name="connsiteY0" fmla="*/ 0 h 3563122"/>
              <a:gd name="connsiteX1" fmla="*/ 3474428 w 3474428"/>
              <a:gd name="connsiteY1" fmla="*/ 1310652 h 3563122"/>
              <a:gd name="connsiteX2" fmla="*/ 3463196 w 3474428"/>
              <a:gd name="connsiteY2" fmla="*/ 3563122 h 3563122"/>
              <a:gd name="connsiteX3" fmla="*/ 2174181 w 3474428"/>
              <a:gd name="connsiteY3" fmla="*/ 3563122 h 3563122"/>
              <a:gd name="connsiteX4" fmla="*/ 2183264 w 3474428"/>
              <a:gd name="connsiteY4" fmla="*/ 2546479 h 3563122"/>
              <a:gd name="connsiteX5" fmla="*/ 2185081 w 3474428"/>
              <a:gd name="connsiteY5" fmla="*/ 2546479 h 3563122"/>
              <a:gd name="connsiteX6" fmla="*/ 1731680 w 3474428"/>
              <a:gd name="connsiteY6" fmla="*/ 2094400 h 3563122"/>
              <a:gd name="connsiteX7" fmla="*/ 1278279 w 3474428"/>
              <a:gd name="connsiteY7" fmla="*/ 2547800 h 3563122"/>
              <a:gd name="connsiteX8" fmla="*/ 1277948 w 3474428"/>
              <a:gd name="connsiteY8" fmla="*/ 2547800 h 3563122"/>
              <a:gd name="connsiteX9" fmla="*/ 1283894 w 3474428"/>
              <a:gd name="connsiteY9" fmla="*/ 3563122 h 3563122"/>
              <a:gd name="connsiteX10" fmla="*/ 0 w 3474428"/>
              <a:gd name="connsiteY10" fmla="*/ 3563122 h 3563122"/>
              <a:gd name="connsiteX11" fmla="*/ 0 w 3474428"/>
              <a:gd name="connsiteY11" fmla="*/ 1343191 h 3563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4428" h="3563122">
                <a:moveTo>
                  <a:pt x="1760916" y="0"/>
                </a:moveTo>
                <a:lnTo>
                  <a:pt x="3474428" y="1310652"/>
                </a:lnTo>
                <a:lnTo>
                  <a:pt x="3463196" y="3563122"/>
                </a:lnTo>
                <a:lnTo>
                  <a:pt x="2174181" y="3563122"/>
                </a:lnTo>
                <a:cubicBezTo>
                  <a:pt x="2174181" y="3563122"/>
                  <a:pt x="2183264" y="2546479"/>
                  <a:pt x="2183264" y="2546479"/>
                </a:cubicBezTo>
                <a:lnTo>
                  <a:pt x="2185081" y="2546479"/>
                </a:lnTo>
                <a:cubicBezTo>
                  <a:pt x="2184421" y="2296737"/>
                  <a:pt x="1982083" y="2094400"/>
                  <a:pt x="1731680" y="2094400"/>
                </a:cubicBezTo>
                <a:cubicBezTo>
                  <a:pt x="1481277" y="2094400"/>
                  <a:pt x="1278279" y="2297397"/>
                  <a:pt x="1278279" y="2547800"/>
                </a:cubicBezTo>
                <a:lnTo>
                  <a:pt x="1277948" y="2547800"/>
                </a:lnTo>
                <a:lnTo>
                  <a:pt x="1283894" y="3563122"/>
                </a:lnTo>
                <a:lnTo>
                  <a:pt x="0" y="3563122"/>
                </a:lnTo>
                <a:lnTo>
                  <a:pt x="0" y="134319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800">
                <a:solidFill>
                  <a:srgbClr val="FF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Lisää kuva napsauttamalla kuvaketta.</a:t>
            </a:r>
            <a:br>
              <a:rPr lang="fi-FI" dirty="0"/>
            </a:br>
            <a:r>
              <a:rPr lang="fi-FI" dirty="0"/>
              <a:t>Ohjeet kuvan rajaamiseen ja skaalaamiseen löytyvät diasarjan alussa olevalta ohjesivulta.</a:t>
            </a:r>
            <a:br>
              <a:rPr lang="fi-FI" dirty="0"/>
            </a:br>
            <a:r>
              <a:rPr lang="fi-FI" dirty="0"/>
              <a:t>Muista lisätä kuvalle alt-teksti.</a:t>
            </a:r>
          </a:p>
          <a:p>
            <a:endParaRPr lang="fi-FI" dirty="0"/>
          </a:p>
        </p:txBody>
      </p:sp>
      <p:sp>
        <p:nvSpPr>
          <p:cNvPr id="14" name="Otsikko 1">
            <a:extLst>
              <a:ext uri="{FF2B5EF4-FFF2-40B4-BE49-F238E27FC236}">
                <a16:creationId xmlns:a16="http://schemas.microsoft.com/office/drawing/2014/main" id="{C9D155B5-4174-10C8-115B-B9D61F974B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171" y="571499"/>
            <a:ext cx="5888750" cy="1278566"/>
          </a:xfrm>
        </p:spPr>
        <p:txBody>
          <a:bodyPr>
            <a:noAutofit/>
          </a:bodyPr>
          <a:lstStyle>
            <a:lvl1pPr>
              <a:defRPr sz="3800"/>
            </a:lvl1pPr>
          </a:lstStyle>
          <a:p>
            <a:r>
              <a:rPr lang="fi-FI" dirty="0"/>
              <a:t>Lisää otsikko napsauttamalla</a:t>
            </a:r>
          </a:p>
        </p:txBody>
      </p:sp>
      <p:sp>
        <p:nvSpPr>
          <p:cNvPr id="15" name="Sisällön paikkamerkki 2">
            <a:extLst>
              <a:ext uri="{FF2B5EF4-FFF2-40B4-BE49-F238E27FC236}">
                <a16:creationId xmlns:a16="http://schemas.microsoft.com/office/drawing/2014/main" id="{710BA9C9-CE48-68F1-9BC0-820A9E5DC2E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2169" y="2048747"/>
            <a:ext cx="5888749" cy="3780554"/>
          </a:xfrm>
        </p:spPr>
        <p:txBody>
          <a:bodyPr>
            <a:noAutofit/>
          </a:bodyPr>
          <a:lstStyle/>
          <a:p>
            <a:pPr lvl="0"/>
            <a:r>
              <a:rPr lang="fi-FI" dirty="0"/>
              <a:t>Lisää tekstiä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6803908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80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sisältö ja kuvituselementti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>
            <a:extLst>
              <a:ext uri="{FF2B5EF4-FFF2-40B4-BE49-F238E27FC236}">
                <a16:creationId xmlns:a16="http://schemas.microsoft.com/office/drawing/2014/main" id="{689B0F09-8B74-5048-A35E-DD91870C4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39325" y="6055469"/>
            <a:ext cx="1933575" cy="513606"/>
          </a:xfrm>
          <a:prstGeom prst="rect">
            <a:avLst/>
          </a:prstGeom>
        </p:spPr>
      </p:pic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3169AB7E-C761-156E-F906-8C03230BB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98581" y="1850065"/>
            <a:ext cx="3994479" cy="2965354"/>
          </a:xfrm>
          <a:custGeom>
            <a:avLst/>
            <a:gdLst>
              <a:gd name="connsiteX0" fmla="*/ 355267 w 3513838"/>
              <a:gd name="connsiteY0" fmla="*/ 1939502 h 2608544"/>
              <a:gd name="connsiteX1" fmla="*/ 540513 w 3513838"/>
              <a:gd name="connsiteY1" fmla="*/ 2202652 h 2608544"/>
              <a:gd name="connsiteX2" fmla="*/ 693024 w 3513838"/>
              <a:gd name="connsiteY2" fmla="*/ 2260764 h 2608544"/>
              <a:gd name="connsiteX3" fmla="*/ 693024 w 3513838"/>
              <a:gd name="connsiteY3" fmla="*/ 2261272 h 2608544"/>
              <a:gd name="connsiteX4" fmla="*/ 1114395 w 3513838"/>
              <a:gd name="connsiteY4" fmla="*/ 2072092 h 2608544"/>
              <a:gd name="connsiteX5" fmla="*/ 1168445 w 3513838"/>
              <a:gd name="connsiteY5" fmla="*/ 1939629 h 2608544"/>
              <a:gd name="connsiteX6" fmla="*/ 1289490 w 3513838"/>
              <a:gd name="connsiteY6" fmla="*/ 1939629 h 2608544"/>
              <a:gd name="connsiteX7" fmla="*/ 1289490 w 3513838"/>
              <a:gd name="connsiteY7" fmla="*/ 1940897 h 2608544"/>
              <a:gd name="connsiteX8" fmla="*/ 1443270 w 3513838"/>
              <a:gd name="connsiteY8" fmla="*/ 1940897 h 2608544"/>
              <a:gd name="connsiteX9" fmla="*/ 1836093 w 3513838"/>
              <a:gd name="connsiteY9" fmla="*/ 2333720 h 2608544"/>
              <a:gd name="connsiteX10" fmla="*/ 2228788 w 3513838"/>
              <a:gd name="connsiteY10" fmla="*/ 1942166 h 2608544"/>
              <a:gd name="connsiteX11" fmla="*/ 2228535 w 3513838"/>
              <a:gd name="connsiteY11" fmla="*/ 1940009 h 2608544"/>
              <a:gd name="connsiteX12" fmla="*/ 2579360 w 3513838"/>
              <a:gd name="connsiteY12" fmla="*/ 1939629 h 2608544"/>
              <a:gd name="connsiteX13" fmla="*/ 2764606 w 3513838"/>
              <a:gd name="connsiteY13" fmla="*/ 2202779 h 2608544"/>
              <a:gd name="connsiteX14" fmla="*/ 2917118 w 3513838"/>
              <a:gd name="connsiteY14" fmla="*/ 2260891 h 2608544"/>
              <a:gd name="connsiteX15" fmla="*/ 2917118 w 3513838"/>
              <a:gd name="connsiteY15" fmla="*/ 2261398 h 2608544"/>
              <a:gd name="connsiteX16" fmla="*/ 3338488 w 3513838"/>
              <a:gd name="connsiteY16" fmla="*/ 2072219 h 2608544"/>
              <a:gd name="connsiteX17" fmla="*/ 3392540 w 3513838"/>
              <a:gd name="connsiteY17" fmla="*/ 1939755 h 2608544"/>
              <a:gd name="connsiteX18" fmla="*/ 3513548 w 3513838"/>
              <a:gd name="connsiteY18" fmla="*/ 1939755 h 2608544"/>
              <a:gd name="connsiteX19" fmla="*/ 3501475 w 3513838"/>
              <a:gd name="connsiteY19" fmla="*/ 2067248 h 2608544"/>
              <a:gd name="connsiteX20" fmla="*/ 2917118 w 3513838"/>
              <a:gd name="connsiteY20" fmla="*/ 2575429 h 2608544"/>
              <a:gd name="connsiteX21" fmla="*/ 2914833 w 3513838"/>
              <a:gd name="connsiteY21" fmla="*/ 2575429 h 2608544"/>
              <a:gd name="connsiteX22" fmla="*/ 2387516 w 3513838"/>
              <a:gd name="connsiteY22" fmla="*/ 2316845 h 2608544"/>
              <a:gd name="connsiteX23" fmla="*/ 1836093 w 3513838"/>
              <a:gd name="connsiteY23" fmla="*/ 2608544 h 2608544"/>
              <a:gd name="connsiteX24" fmla="*/ 1229348 w 3513838"/>
              <a:gd name="connsiteY24" fmla="*/ 2219019 h 2608544"/>
              <a:gd name="connsiteX25" fmla="*/ 693024 w 3513838"/>
              <a:gd name="connsiteY25" fmla="*/ 2575429 h 2608544"/>
              <a:gd name="connsiteX26" fmla="*/ 690739 w 3513838"/>
              <a:gd name="connsiteY26" fmla="*/ 2575429 h 2608544"/>
              <a:gd name="connsiteX27" fmla="*/ 4441 w 3513838"/>
              <a:gd name="connsiteY27" fmla="*/ 1939882 h 2608544"/>
              <a:gd name="connsiteX28" fmla="*/ 3513584 w 3513838"/>
              <a:gd name="connsiteY28" fmla="*/ 1939374 h 2608544"/>
              <a:gd name="connsiteX29" fmla="*/ 3513584 w 3513838"/>
              <a:gd name="connsiteY29" fmla="*/ 1939755 h 2608544"/>
              <a:gd name="connsiteX30" fmla="*/ 3513548 w 3513838"/>
              <a:gd name="connsiteY30" fmla="*/ 1939755 h 2608544"/>
              <a:gd name="connsiteX31" fmla="*/ 350825 w 3513838"/>
              <a:gd name="connsiteY31" fmla="*/ 968736 h 2608544"/>
              <a:gd name="connsiteX32" fmla="*/ 536071 w 3513838"/>
              <a:gd name="connsiteY32" fmla="*/ 1231886 h 2608544"/>
              <a:gd name="connsiteX33" fmla="*/ 688583 w 3513838"/>
              <a:gd name="connsiteY33" fmla="*/ 1289998 h 2608544"/>
              <a:gd name="connsiteX34" fmla="*/ 688583 w 3513838"/>
              <a:gd name="connsiteY34" fmla="*/ 1290506 h 2608544"/>
              <a:gd name="connsiteX35" fmla="*/ 1109954 w 3513838"/>
              <a:gd name="connsiteY35" fmla="*/ 1101326 h 2608544"/>
              <a:gd name="connsiteX36" fmla="*/ 1164006 w 3513838"/>
              <a:gd name="connsiteY36" fmla="*/ 968736 h 2608544"/>
              <a:gd name="connsiteX37" fmla="*/ 1285049 w 3513838"/>
              <a:gd name="connsiteY37" fmla="*/ 968736 h 2608544"/>
              <a:gd name="connsiteX38" fmla="*/ 1285049 w 3513838"/>
              <a:gd name="connsiteY38" fmla="*/ 970385 h 2608544"/>
              <a:gd name="connsiteX39" fmla="*/ 1443523 w 3513838"/>
              <a:gd name="connsiteY39" fmla="*/ 970385 h 2608544"/>
              <a:gd name="connsiteX40" fmla="*/ 1836346 w 3513838"/>
              <a:gd name="connsiteY40" fmla="*/ 1363208 h 2608544"/>
              <a:gd name="connsiteX41" fmla="*/ 2229042 w 3513838"/>
              <a:gd name="connsiteY41" fmla="*/ 971400 h 2608544"/>
              <a:gd name="connsiteX42" fmla="*/ 2228662 w 3513838"/>
              <a:gd name="connsiteY42" fmla="*/ 969117 h 2608544"/>
              <a:gd name="connsiteX43" fmla="*/ 2579488 w 3513838"/>
              <a:gd name="connsiteY43" fmla="*/ 968736 h 2608544"/>
              <a:gd name="connsiteX44" fmla="*/ 2764734 w 3513838"/>
              <a:gd name="connsiteY44" fmla="*/ 1231886 h 2608544"/>
              <a:gd name="connsiteX45" fmla="*/ 2917244 w 3513838"/>
              <a:gd name="connsiteY45" fmla="*/ 1289998 h 2608544"/>
              <a:gd name="connsiteX46" fmla="*/ 2917244 w 3513838"/>
              <a:gd name="connsiteY46" fmla="*/ 1290506 h 2608544"/>
              <a:gd name="connsiteX47" fmla="*/ 3338615 w 3513838"/>
              <a:gd name="connsiteY47" fmla="*/ 1101326 h 2608544"/>
              <a:gd name="connsiteX48" fmla="*/ 3392667 w 3513838"/>
              <a:gd name="connsiteY48" fmla="*/ 968736 h 2608544"/>
              <a:gd name="connsiteX49" fmla="*/ 3513710 w 3513838"/>
              <a:gd name="connsiteY49" fmla="*/ 968736 h 2608544"/>
              <a:gd name="connsiteX50" fmla="*/ 2917244 w 3513838"/>
              <a:gd name="connsiteY50" fmla="*/ 1604663 h 2608544"/>
              <a:gd name="connsiteX51" fmla="*/ 2914961 w 3513838"/>
              <a:gd name="connsiteY51" fmla="*/ 1604663 h 2608544"/>
              <a:gd name="connsiteX52" fmla="*/ 2387771 w 3513838"/>
              <a:gd name="connsiteY52" fmla="*/ 1346206 h 2608544"/>
              <a:gd name="connsiteX53" fmla="*/ 1836219 w 3513838"/>
              <a:gd name="connsiteY53" fmla="*/ 1638160 h 2608544"/>
              <a:gd name="connsiteX54" fmla="*/ 1227065 w 3513838"/>
              <a:gd name="connsiteY54" fmla="*/ 1243433 h 2608544"/>
              <a:gd name="connsiteX55" fmla="*/ 688456 w 3513838"/>
              <a:gd name="connsiteY55" fmla="*/ 1604663 h 2608544"/>
              <a:gd name="connsiteX56" fmla="*/ 686172 w 3513838"/>
              <a:gd name="connsiteY56" fmla="*/ 1604663 h 2608544"/>
              <a:gd name="connsiteX57" fmla="*/ 686426 w 3513838"/>
              <a:gd name="connsiteY57" fmla="*/ 1604790 h 2608544"/>
              <a:gd name="connsiteX58" fmla="*/ 0 w 3513838"/>
              <a:gd name="connsiteY58" fmla="*/ 969117 h 2608544"/>
              <a:gd name="connsiteX59" fmla="*/ 353617 w 3513838"/>
              <a:gd name="connsiteY59" fmla="*/ 0 h 2608544"/>
              <a:gd name="connsiteX60" fmla="*/ 538863 w 3513838"/>
              <a:gd name="connsiteY60" fmla="*/ 263152 h 2608544"/>
              <a:gd name="connsiteX61" fmla="*/ 691374 w 3513838"/>
              <a:gd name="connsiteY61" fmla="*/ 321263 h 2608544"/>
              <a:gd name="connsiteX62" fmla="*/ 691374 w 3513838"/>
              <a:gd name="connsiteY62" fmla="*/ 321770 h 2608544"/>
              <a:gd name="connsiteX63" fmla="*/ 1112746 w 3513838"/>
              <a:gd name="connsiteY63" fmla="*/ 132590 h 2608544"/>
              <a:gd name="connsiteX64" fmla="*/ 1166796 w 3513838"/>
              <a:gd name="connsiteY64" fmla="*/ 127 h 2608544"/>
              <a:gd name="connsiteX65" fmla="*/ 1168066 w 3513838"/>
              <a:gd name="connsiteY65" fmla="*/ 127 h 2608544"/>
              <a:gd name="connsiteX66" fmla="*/ 1443015 w 3513838"/>
              <a:gd name="connsiteY66" fmla="*/ 127 h 2608544"/>
              <a:gd name="connsiteX67" fmla="*/ 1835838 w 3513838"/>
              <a:gd name="connsiteY67" fmla="*/ 392950 h 2608544"/>
              <a:gd name="connsiteX68" fmla="*/ 2228535 w 3513838"/>
              <a:gd name="connsiteY68" fmla="*/ 127 h 2608544"/>
              <a:gd name="connsiteX69" fmla="*/ 2503486 w 3513838"/>
              <a:gd name="connsiteY69" fmla="*/ 127 h 2608544"/>
              <a:gd name="connsiteX70" fmla="*/ 2579360 w 3513838"/>
              <a:gd name="connsiteY70" fmla="*/ 127 h 2608544"/>
              <a:gd name="connsiteX71" fmla="*/ 2764860 w 3513838"/>
              <a:gd name="connsiteY71" fmla="*/ 263405 h 2608544"/>
              <a:gd name="connsiteX72" fmla="*/ 2917370 w 3513838"/>
              <a:gd name="connsiteY72" fmla="*/ 321517 h 2608544"/>
              <a:gd name="connsiteX73" fmla="*/ 2917370 w 3513838"/>
              <a:gd name="connsiteY73" fmla="*/ 322024 h 2608544"/>
              <a:gd name="connsiteX74" fmla="*/ 3338743 w 3513838"/>
              <a:gd name="connsiteY74" fmla="*/ 132845 h 2608544"/>
              <a:gd name="connsiteX75" fmla="*/ 3392793 w 3513838"/>
              <a:gd name="connsiteY75" fmla="*/ 255 h 2608544"/>
              <a:gd name="connsiteX76" fmla="*/ 3513838 w 3513838"/>
              <a:gd name="connsiteY76" fmla="*/ 255 h 2608544"/>
              <a:gd name="connsiteX77" fmla="*/ 2917370 w 3513838"/>
              <a:gd name="connsiteY77" fmla="*/ 636182 h 2608544"/>
              <a:gd name="connsiteX78" fmla="*/ 2915087 w 3513838"/>
              <a:gd name="connsiteY78" fmla="*/ 636182 h 2608544"/>
              <a:gd name="connsiteX79" fmla="*/ 2387009 w 3513838"/>
              <a:gd name="connsiteY79" fmla="*/ 376709 h 2608544"/>
              <a:gd name="connsiteX80" fmla="*/ 1835838 w 3513838"/>
              <a:gd name="connsiteY80" fmla="*/ 667901 h 2608544"/>
              <a:gd name="connsiteX81" fmla="*/ 1228714 w 3513838"/>
              <a:gd name="connsiteY81" fmla="*/ 277616 h 2608544"/>
              <a:gd name="connsiteX82" fmla="*/ 691374 w 3513838"/>
              <a:gd name="connsiteY82" fmla="*/ 636054 h 2608544"/>
              <a:gd name="connsiteX83" fmla="*/ 689090 w 3513838"/>
              <a:gd name="connsiteY83" fmla="*/ 636054 h 2608544"/>
              <a:gd name="connsiteX84" fmla="*/ 2664 w 3513838"/>
              <a:gd name="connsiteY84" fmla="*/ 508 h 260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3513838" h="2608544">
                <a:moveTo>
                  <a:pt x="355267" y="1939502"/>
                </a:moveTo>
                <a:cubicBezTo>
                  <a:pt x="378486" y="2044686"/>
                  <a:pt x="442053" y="2140861"/>
                  <a:pt x="540513" y="2202652"/>
                </a:cubicBezTo>
                <a:cubicBezTo>
                  <a:pt x="588601" y="2232851"/>
                  <a:pt x="640368" y="2251882"/>
                  <a:pt x="693024" y="2260764"/>
                </a:cubicBezTo>
                <a:lnTo>
                  <a:pt x="693024" y="2261272"/>
                </a:lnTo>
                <a:cubicBezTo>
                  <a:pt x="853781" y="2288171"/>
                  <a:pt x="1022407" y="2218766"/>
                  <a:pt x="1114395" y="2072092"/>
                </a:cubicBezTo>
                <a:cubicBezTo>
                  <a:pt x="1140660" y="2030221"/>
                  <a:pt x="1158549" y="1985432"/>
                  <a:pt x="1168445" y="1939629"/>
                </a:cubicBezTo>
                <a:lnTo>
                  <a:pt x="1289490" y="1939629"/>
                </a:lnTo>
                <a:cubicBezTo>
                  <a:pt x="1289490" y="1939629"/>
                  <a:pt x="1289490" y="1940389"/>
                  <a:pt x="1289490" y="1940897"/>
                </a:cubicBezTo>
                <a:lnTo>
                  <a:pt x="1443270" y="1940897"/>
                </a:lnTo>
                <a:cubicBezTo>
                  <a:pt x="1443270" y="2157483"/>
                  <a:pt x="1619507" y="2333720"/>
                  <a:pt x="1836093" y="2333720"/>
                </a:cubicBezTo>
                <a:cubicBezTo>
                  <a:pt x="2052298" y="2333720"/>
                  <a:pt x="2228154" y="2158117"/>
                  <a:pt x="2228788" y="1942166"/>
                </a:cubicBezTo>
                <a:cubicBezTo>
                  <a:pt x="2228788" y="1941404"/>
                  <a:pt x="2228535" y="1940770"/>
                  <a:pt x="2228535" y="1940009"/>
                </a:cubicBezTo>
                <a:lnTo>
                  <a:pt x="2579360" y="1939629"/>
                </a:lnTo>
                <a:cubicBezTo>
                  <a:pt x="2602580" y="2044812"/>
                  <a:pt x="2666146" y="2140989"/>
                  <a:pt x="2764606" y="2202779"/>
                </a:cubicBezTo>
                <a:cubicBezTo>
                  <a:pt x="2812694" y="2232977"/>
                  <a:pt x="2864462" y="2252009"/>
                  <a:pt x="2917118" y="2260891"/>
                </a:cubicBezTo>
                <a:lnTo>
                  <a:pt x="2917118" y="2261398"/>
                </a:lnTo>
                <a:cubicBezTo>
                  <a:pt x="3077876" y="2288297"/>
                  <a:pt x="3246500" y="2218893"/>
                  <a:pt x="3338488" y="2072219"/>
                </a:cubicBezTo>
                <a:cubicBezTo>
                  <a:pt x="3364753" y="2030349"/>
                  <a:pt x="3382643" y="1985559"/>
                  <a:pt x="3392540" y="1939755"/>
                </a:cubicBezTo>
                <a:lnTo>
                  <a:pt x="3513548" y="1939755"/>
                </a:lnTo>
                <a:lnTo>
                  <a:pt x="3501475" y="2067248"/>
                </a:lnTo>
                <a:cubicBezTo>
                  <a:pt x="3446769" y="2355982"/>
                  <a:pt x="3212543" y="2570765"/>
                  <a:pt x="2917118" y="2575429"/>
                </a:cubicBezTo>
                <a:cubicBezTo>
                  <a:pt x="2916356" y="2575429"/>
                  <a:pt x="2915595" y="2575429"/>
                  <a:pt x="2914833" y="2575429"/>
                </a:cubicBezTo>
                <a:cubicBezTo>
                  <a:pt x="2707510" y="2577966"/>
                  <a:pt x="2516174" y="2476334"/>
                  <a:pt x="2387516" y="2316845"/>
                </a:cubicBezTo>
                <a:cubicBezTo>
                  <a:pt x="2267107" y="2492829"/>
                  <a:pt x="2064859" y="2608544"/>
                  <a:pt x="1836093" y="2608544"/>
                </a:cubicBezTo>
                <a:cubicBezTo>
                  <a:pt x="1567106" y="2608544"/>
                  <a:pt x="1335041" y="2448675"/>
                  <a:pt x="1229348" y="2219019"/>
                </a:cubicBezTo>
                <a:cubicBezTo>
                  <a:pt x="1133934" y="2428247"/>
                  <a:pt x="933843" y="2571748"/>
                  <a:pt x="693024" y="2575429"/>
                </a:cubicBezTo>
                <a:cubicBezTo>
                  <a:pt x="692262" y="2575429"/>
                  <a:pt x="691501" y="2575429"/>
                  <a:pt x="690739" y="2575429"/>
                </a:cubicBezTo>
                <a:cubicBezTo>
                  <a:pt x="347020" y="2579488"/>
                  <a:pt x="47073" y="2298193"/>
                  <a:pt x="4441" y="1939882"/>
                </a:cubicBezTo>
                <a:close/>
                <a:moveTo>
                  <a:pt x="3513584" y="1939374"/>
                </a:moveTo>
                <a:lnTo>
                  <a:pt x="3513584" y="1939755"/>
                </a:lnTo>
                <a:lnTo>
                  <a:pt x="3513548" y="1939755"/>
                </a:lnTo>
                <a:close/>
                <a:moveTo>
                  <a:pt x="350825" y="968736"/>
                </a:moveTo>
                <a:cubicBezTo>
                  <a:pt x="374045" y="1073920"/>
                  <a:pt x="437612" y="1170096"/>
                  <a:pt x="536071" y="1231886"/>
                </a:cubicBezTo>
                <a:cubicBezTo>
                  <a:pt x="584033" y="1262085"/>
                  <a:pt x="635927" y="1281116"/>
                  <a:pt x="688583" y="1289998"/>
                </a:cubicBezTo>
                <a:lnTo>
                  <a:pt x="688583" y="1290506"/>
                </a:lnTo>
                <a:cubicBezTo>
                  <a:pt x="849341" y="1317405"/>
                  <a:pt x="1017839" y="1248001"/>
                  <a:pt x="1109954" y="1101326"/>
                </a:cubicBezTo>
                <a:cubicBezTo>
                  <a:pt x="1136218" y="1059328"/>
                  <a:pt x="1154108" y="1014540"/>
                  <a:pt x="1164006" y="968736"/>
                </a:cubicBezTo>
                <a:lnTo>
                  <a:pt x="1285049" y="968736"/>
                </a:lnTo>
                <a:cubicBezTo>
                  <a:pt x="1285049" y="969244"/>
                  <a:pt x="1285049" y="970385"/>
                  <a:pt x="1285049" y="970385"/>
                </a:cubicBezTo>
                <a:lnTo>
                  <a:pt x="1443523" y="970385"/>
                </a:lnTo>
                <a:cubicBezTo>
                  <a:pt x="1443523" y="1186971"/>
                  <a:pt x="1619761" y="1363208"/>
                  <a:pt x="1836346" y="1363208"/>
                </a:cubicBezTo>
                <a:cubicBezTo>
                  <a:pt x="2052551" y="1363208"/>
                  <a:pt x="2228535" y="1187605"/>
                  <a:pt x="2229042" y="971400"/>
                </a:cubicBezTo>
                <a:cubicBezTo>
                  <a:pt x="2228916" y="970640"/>
                  <a:pt x="2228662" y="969878"/>
                  <a:pt x="2228662" y="969117"/>
                </a:cubicBezTo>
                <a:lnTo>
                  <a:pt x="2579488" y="968736"/>
                </a:lnTo>
                <a:cubicBezTo>
                  <a:pt x="2602706" y="1073920"/>
                  <a:pt x="2666274" y="1170096"/>
                  <a:pt x="2764734" y="1231886"/>
                </a:cubicBezTo>
                <a:cubicBezTo>
                  <a:pt x="2812694" y="1262085"/>
                  <a:pt x="2864588" y="1281116"/>
                  <a:pt x="2917244" y="1289998"/>
                </a:cubicBezTo>
                <a:lnTo>
                  <a:pt x="2917244" y="1290506"/>
                </a:lnTo>
                <a:cubicBezTo>
                  <a:pt x="3078002" y="1317405"/>
                  <a:pt x="3246500" y="1248001"/>
                  <a:pt x="3338615" y="1101326"/>
                </a:cubicBezTo>
                <a:cubicBezTo>
                  <a:pt x="3364880" y="1059328"/>
                  <a:pt x="3382770" y="1014540"/>
                  <a:pt x="3392667" y="968736"/>
                </a:cubicBezTo>
                <a:lnTo>
                  <a:pt x="3513710" y="968736"/>
                </a:lnTo>
                <a:cubicBezTo>
                  <a:pt x="3512569" y="1319688"/>
                  <a:pt x="3254874" y="1599461"/>
                  <a:pt x="2917244" y="1604663"/>
                </a:cubicBezTo>
                <a:cubicBezTo>
                  <a:pt x="2916484" y="1604663"/>
                  <a:pt x="2915722" y="1604663"/>
                  <a:pt x="2914961" y="1604663"/>
                </a:cubicBezTo>
                <a:cubicBezTo>
                  <a:pt x="2707637" y="1607074"/>
                  <a:pt x="2516427" y="1505696"/>
                  <a:pt x="2387771" y="1346206"/>
                </a:cubicBezTo>
                <a:cubicBezTo>
                  <a:pt x="2267488" y="1522318"/>
                  <a:pt x="2065112" y="1638160"/>
                  <a:pt x="1836219" y="1638160"/>
                </a:cubicBezTo>
                <a:cubicBezTo>
                  <a:pt x="1565202" y="1638160"/>
                  <a:pt x="1331615" y="1475879"/>
                  <a:pt x="1227065" y="1243433"/>
                </a:cubicBezTo>
                <a:cubicBezTo>
                  <a:pt x="1132539" y="1455325"/>
                  <a:pt x="931179" y="1600984"/>
                  <a:pt x="688456" y="1604663"/>
                </a:cubicBezTo>
                <a:cubicBezTo>
                  <a:pt x="687694" y="1604663"/>
                  <a:pt x="686934" y="1604663"/>
                  <a:pt x="686172" y="1604663"/>
                </a:cubicBezTo>
                <a:lnTo>
                  <a:pt x="686426" y="1604790"/>
                </a:lnTo>
                <a:cubicBezTo>
                  <a:pt x="342705" y="1608850"/>
                  <a:pt x="42632" y="1327429"/>
                  <a:pt x="0" y="969117"/>
                </a:cubicBezTo>
                <a:close/>
                <a:moveTo>
                  <a:pt x="353617" y="0"/>
                </a:moveTo>
                <a:cubicBezTo>
                  <a:pt x="376837" y="105184"/>
                  <a:pt x="440404" y="201360"/>
                  <a:pt x="538863" y="263152"/>
                </a:cubicBezTo>
                <a:cubicBezTo>
                  <a:pt x="586824" y="293349"/>
                  <a:pt x="638719" y="312382"/>
                  <a:pt x="691374" y="321263"/>
                </a:cubicBezTo>
                <a:lnTo>
                  <a:pt x="691374" y="321770"/>
                </a:lnTo>
                <a:cubicBezTo>
                  <a:pt x="852132" y="348669"/>
                  <a:pt x="1020630" y="279265"/>
                  <a:pt x="1112746" y="132590"/>
                </a:cubicBezTo>
                <a:cubicBezTo>
                  <a:pt x="1139009" y="90594"/>
                  <a:pt x="1156900" y="45804"/>
                  <a:pt x="1166796" y="127"/>
                </a:cubicBezTo>
                <a:lnTo>
                  <a:pt x="1168066" y="127"/>
                </a:lnTo>
                <a:lnTo>
                  <a:pt x="1443015" y="127"/>
                </a:lnTo>
                <a:cubicBezTo>
                  <a:pt x="1443015" y="216713"/>
                  <a:pt x="1619254" y="392950"/>
                  <a:pt x="1835838" y="392950"/>
                </a:cubicBezTo>
                <a:cubicBezTo>
                  <a:pt x="2052298" y="392950"/>
                  <a:pt x="2228535" y="216713"/>
                  <a:pt x="2228535" y="127"/>
                </a:cubicBezTo>
                <a:lnTo>
                  <a:pt x="2503486" y="127"/>
                </a:lnTo>
                <a:lnTo>
                  <a:pt x="2579360" y="127"/>
                </a:lnTo>
                <a:cubicBezTo>
                  <a:pt x="2602580" y="105312"/>
                  <a:pt x="2666146" y="201487"/>
                  <a:pt x="2764860" y="263405"/>
                </a:cubicBezTo>
                <a:cubicBezTo>
                  <a:pt x="2812821" y="293602"/>
                  <a:pt x="2864716" y="312635"/>
                  <a:pt x="2917370" y="321517"/>
                </a:cubicBezTo>
                <a:lnTo>
                  <a:pt x="2917370" y="322024"/>
                </a:lnTo>
                <a:cubicBezTo>
                  <a:pt x="3078129" y="348923"/>
                  <a:pt x="3246627" y="279519"/>
                  <a:pt x="3338743" y="132845"/>
                </a:cubicBezTo>
                <a:cubicBezTo>
                  <a:pt x="3365006" y="90847"/>
                  <a:pt x="3382897" y="46058"/>
                  <a:pt x="3392793" y="255"/>
                </a:cubicBezTo>
                <a:lnTo>
                  <a:pt x="3513838" y="255"/>
                </a:lnTo>
                <a:cubicBezTo>
                  <a:pt x="3512696" y="351206"/>
                  <a:pt x="3255002" y="630978"/>
                  <a:pt x="2917370" y="636182"/>
                </a:cubicBezTo>
                <a:cubicBezTo>
                  <a:pt x="2916610" y="636182"/>
                  <a:pt x="2915848" y="636182"/>
                  <a:pt x="2915087" y="636182"/>
                </a:cubicBezTo>
                <a:cubicBezTo>
                  <a:pt x="2707256" y="638719"/>
                  <a:pt x="2515666" y="536707"/>
                  <a:pt x="2387009" y="376709"/>
                </a:cubicBezTo>
                <a:cubicBezTo>
                  <a:pt x="2266599" y="552312"/>
                  <a:pt x="2064478" y="667901"/>
                  <a:pt x="1835838" y="667901"/>
                </a:cubicBezTo>
                <a:cubicBezTo>
                  <a:pt x="1566598" y="667901"/>
                  <a:pt x="1334279" y="507650"/>
                  <a:pt x="1228714" y="277616"/>
                </a:cubicBezTo>
                <a:cubicBezTo>
                  <a:pt x="1133681" y="487985"/>
                  <a:pt x="932955" y="632374"/>
                  <a:pt x="691374" y="636054"/>
                </a:cubicBezTo>
                <a:cubicBezTo>
                  <a:pt x="690613" y="636054"/>
                  <a:pt x="689851" y="636054"/>
                  <a:pt x="689090" y="636054"/>
                </a:cubicBezTo>
                <a:cubicBezTo>
                  <a:pt x="345371" y="640242"/>
                  <a:pt x="45296" y="358819"/>
                  <a:pt x="2664" y="508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800">
                <a:solidFill>
                  <a:srgbClr val="FF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Lisää kuva napsauttamalla kuvaketta.</a:t>
            </a:r>
            <a:br>
              <a:rPr lang="fi-FI" dirty="0"/>
            </a:br>
            <a:r>
              <a:rPr lang="fi-FI" dirty="0"/>
              <a:t>Ohjeet kuvan rajaamiseen ja skaalaamiseen löytyvät diasarjan alussa olevalta ohjesivulta.</a:t>
            </a:r>
            <a:br>
              <a:rPr lang="fi-FI" dirty="0"/>
            </a:br>
            <a:r>
              <a:rPr lang="fi-FI" dirty="0"/>
              <a:t>Muista lisätä kuvalle alt-teksti.</a:t>
            </a:r>
          </a:p>
          <a:p>
            <a:endParaRPr lang="fi-FI" dirty="0"/>
          </a:p>
        </p:txBody>
      </p:sp>
      <p:sp>
        <p:nvSpPr>
          <p:cNvPr id="9" name="Otsikko 1">
            <a:extLst>
              <a:ext uri="{FF2B5EF4-FFF2-40B4-BE49-F238E27FC236}">
                <a16:creationId xmlns:a16="http://schemas.microsoft.com/office/drawing/2014/main" id="{D05048C3-7FA6-3884-A3E9-700D49D2C7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171" y="571499"/>
            <a:ext cx="5888750" cy="1278566"/>
          </a:xfrm>
        </p:spPr>
        <p:txBody>
          <a:bodyPr>
            <a:noAutofit/>
          </a:bodyPr>
          <a:lstStyle>
            <a:lvl1pPr>
              <a:defRPr sz="3800"/>
            </a:lvl1pPr>
          </a:lstStyle>
          <a:p>
            <a:r>
              <a:rPr lang="fi-FI" dirty="0"/>
              <a:t>Lisää otsikko napsauttamalla</a:t>
            </a:r>
          </a:p>
        </p:txBody>
      </p:sp>
      <p:sp>
        <p:nvSpPr>
          <p:cNvPr id="11" name="Sisällön paikkamerkki 2">
            <a:extLst>
              <a:ext uri="{FF2B5EF4-FFF2-40B4-BE49-F238E27FC236}">
                <a16:creationId xmlns:a16="http://schemas.microsoft.com/office/drawing/2014/main" id="{DA603E91-F656-12B5-2562-5589767A6DA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2169" y="2048747"/>
            <a:ext cx="5888749" cy="3780554"/>
          </a:xfrm>
        </p:spPr>
        <p:txBody>
          <a:bodyPr>
            <a:noAutofit/>
          </a:bodyPr>
          <a:lstStyle/>
          <a:p>
            <a:pPr lvl="0"/>
            <a:r>
              <a:rPr lang="fi-FI" dirty="0"/>
              <a:t>Lisää tekstiä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703728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80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skitetty 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00D669B-29C8-A4EB-2D71-CF37716F91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5941" y="2046515"/>
            <a:ext cx="9506859" cy="1148610"/>
          </a:xfrm>
        </p:spPr>
        <p:txBody>
          <a:bodyPr>
            <a:noAutofit/>
          </a:bodyPr>
          <a:lstStyle>
            <a:lvl1pPr algn="ctr">
              <a:defRPr sz="3800"/>
            </a:lvl1pPr>
          </a:lstStyle>
          <a:p>
            <a:r>
              <a:rPr lang="fi-FI" dirty="0"/>
              <a:t>Lisää tekstiä napsauttamalla</a:t>
            </a:r>
          </a:p>
        </p:txBody>
      </p:sp>
      <p:sp>
        <p:nvSpPr>
          <p:cNvPr id="6" name="Alaotsikko 2">
            <a:extLst>
              <a:ext uri="{FF2B5EF4-FFF2-40B4-BE49-F238E27FC236}">
                <a16:creationId xmlns:a16="http://schemas.microsoft.com/office/drawing/2014/main" id="{125EE5CF-D820-EC6B-B521-B4A14B9F9AFE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1465941" y="3352147"/>
            <a:ext cx="9506859" cy="1814939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fi-FI" dirty="0"/>
              <a:t>Lisää tekstiä napsauttamalla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689B0F09-8B74-5048-A35E-DD91870C4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39325" y="6055469"/>
            <a:ext cx="1933575" cy="51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1652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>
            <a:extLst>
              <a:ext uri="{FF2B5EF4-FFF2-40B4-BE49-F238E27FC236}">
                <a16:creationId xmlns:a16="http://schemas.microsoft.com/office/drawing/2014/main" id="{11C1D0A0-B4E1-10DE-121D-A479D19B3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170" y="571499"/>
            <a:ext cx="10827659" cy="983513"/>
          </a:xfrm>
        </p:spPr>
        <p:txBody>
          <a:bodyPr>
            <a:noAutofit/>
          </a:bodyPr>
          <a:lstStyle>
            <a:lvl1pPr>
              <a:defRPr sz="3800"/>
            </a:lvl1pPr>
          </a:lstStyle>
          <a:p>
            <a:r>
              <a:rPr lang="fi-FI" dirty="0"/>
              <a:t>Lisää otsikko napsauttamalla</a:t>
            </a:r>
          </a:p>
        </p:txBody>
      </p:sp>
      <p:pic>
        <p:nvPicPr>
          <p:cNvPr id="9" name="Kuva 2">
            <a:extLst>
              <a:ext uri="{FF2B5EF4-FFF2-40B4-BE49-F238E27FC236}">
                <a16:creationId xmlns:a16="http://schemas.microsoft.com/office/drawing/2014/main" id="{FA607794-4935-7662-5871-AD2ED2609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39325" y="6055469"/>
            <a:ext cx="1933575" cy="51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703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valkoinen (keltain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C486F46-0FFA-044B-55F7-5ADC5C3348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24349" y="1678302"/>
            <a:ext cx="6447946" cy="2037040"/>
          </a:xfrm>
        </p:spPr>
        <p:txBody>
          <a:bodyPr anchor="b">
            <a:noAutofit/>
          </a:bodyPr>
          <a:lstStyle>
            <a:lvl1pPr algn="l">
              <a:defRPr sz="3800"/>
            </a:lvl1pPr>
          </a:lstStyle>
          <a:p>
            <a:r>
              <a:rPr lang="fi-FI" dirty="0"/>
              <a:t>Lisää otsikko kahdelle </a:t>
            </a:r>
            <a:br>
              <a:rPr lang="fi-FI" dirty="0"/>
            </a:br>
            <a:r>
              <a:rPr lang="fi-FI" dirty="0"/>
              <a:t>tai kolmelle riville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FA700FC5-081A-AC4B-ECD1-BCE99571D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40800" y="5756294"/>
            <a:ext cx="2765425" cy="73456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DA4286A-256C-0339-DF4F-2B77608DE1DC}"/>
              </a:ext>
            </a:extLst>
          </p:cNvPr>
          <p:cNvGrpSpPr/>
          <p:nvPr userDrawn="1"/>
        </p:nvGrpSpPr>
        <p:grpSpPr>
          <a:xfrm>
            <a:off x="0" y="0"/>
            <a:ext cx="4654716" cy="6860100"/>
            <a:chOff x="0" y="0"/>
            <a:chExt cx="4654716" cy="6860100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D663A4D7-DE98-B19D-0719-6E390658B534}"/>
                </a:ext>
              </a:extLst>
            </p:cNvPr>
            <p:cNvSpPr/>
            <p:nvPr/>
          </p:nvSpPr>
          <p:spPr>
            <a:xfrm>
              <a:off x="0" y="0"/>
              <a:ext cx="4177012" cy="3988528"/>
            </a:xfrm>
            <a:custGeom>
              <a:avLst/>
              <a:gdLst>
                <a:gd name="connsiteX0" fmla="*/ 0 w 4177012"/>
                <a:gd name="connsiteY0" fmla="*/ 0 h 3988528"/>
                <a:gd name="connsiteX1" fmla="*/ 0 w 4177012"/>
                <a:gd name="connsiteY1" fmla="*/ 3988529 h 3988528"/>
                <a:gd name="connsiteX2" fmla="*/ 4177012 w 4177012"/>
                <a:gd name="connsiteY2" fmla="*/ 0 h 3988528"/>
                <a:gd name="connsiteX3" fmla="*/ 0 w 4177012"/>
                <a:gd name="connsiteY3" fmla="*/ 0 h 3988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77012" h="3988528">
                  <a:moveTo>
                    <a:pt x="0" y="0"/>
                  </a:moveTo>
                  <a:lnTo>
                    <a:pt x="0" y="3988529"/>
                  </a:lnTo>
                  <a:cubicBezTo>
                    <a:pt x="1898080" y="3252934"/>
                    <a:pt x="3419512" y="1789002"/>
                    <a:pt x="417701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ED992"/>
            </a:solidFill>
            <a:ln w="6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 dirty="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4E95500D-F524-AA46-1859-7F55D4E09E96}"/>
                </a:ext>
              </a:extLst>
            </p:cNvPr>
            <p:cNvSpPr/>
            <p:nvPr/>
          </p:nvSpPr>
          <p:spPr>
            <a:xfrm>
              <a:off x="0" y="1276530"/>
              <a:ext cx="4654716" cy="5583570"/>
            </a:xfrm>
            <a:custGeom>
              <a:avLst/>
              <a:gdLst>
                <a:gd name="connsiteX0" fmla="*/ 0 w 4654716"/>
                <a:gd name="connsiteY0" fmla="*/ 0 h 5583570"/>
                <a:gd name="connsiteX1" fmla="*/ 0 w 4654716"/>
                <a:gd name="connsiteY1" fmla="*/ 4052460 h 5583570"/>
                <a:gd name="connsiteX2" fmla="*/ 884727 w 4654716"/>
                <a:gd name="connsiteY2" fmla="*/ 5062312 h 5583570"/>
                <a:gd name="connsiteX3" fmla="*/ 1165860 w 4654716"/>
                <a:gd name="connsiteY3" fmla="*/ 5583571 h 5583570"/>
                <a:gd name="connsiteX4" fmla="*/ 4654717 w 4654716"/>
                <a:gd name="connsiteY4" fmla="*/ 5583571 h 5583570"/>
                <a:gd name="connsiteX5" fmla="*/ 0 w 4654716"/>
                <a:gd name="connsiteY5" fmla="*/ 0 h 5583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54716" h="5583570">
                  <a:moveTo>
                    <a:pt x="0" y="0"/>
                  </a:moveTo>
                  <a:lnTo>
                    <a:pt x="0" y="4052460"/>
                  </a:lnTo>
                  <a:cubicBezTo>
                    <a:pt x="337679" y="4333085"/>
                    <a:pt x="637660" y="4670827"/>
                    <a:pt x="884727" y="5062312"/>
                  </a:cubicBezTo>
                  <a:cubicBezTo>
                    <a:pt x="991704" y="5231820"/>
                    <a:pt x="1085309" y="5406040"/>
                    <a:pt x="1165860" y="5583571"/>
                  </a:cubicBezTo>
                  <a:lnTo>
                    <a:pt x="4654717" y="5583571"/>
                  </a:lnTo>
                  <a:cubicBezTo>
                    <a:pt x="4277622" y="3081324"/>
                    <a:pt x="2447294" y="935795"/>
                    <a:pt x="0" y="0"/>
                  </a:cubicBezTo>
                  <a:close/>
                </a:path>
              </a:pathLst>
            </a:custGeom>
            <a:solidFill>
              <a:srgbClr val="005854"/>
            </a:solidFill>
            <a:ln w="6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 dirty="0"/>
            </a:p>
          </p:txBody>
        </p:sp>
      </p:grpSp>
      <p:sp>
        <p:nvSpPr>
          <p:cNvPr id="7" name="Tekstin paikkamerkki 3">
            <a:extLst>
              <a:ext uri="{FF2B5EF4-FFF2-40B4-BE49-F238E27FC236}">
                <a16:creationId xmlns:a16="http://schemas.microsoft.com/office/drawing/2014/main" id="{A18A47CB-98F3-CB1F-D682-88FFF42F4E6C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4924348" y="3948908"/>
            <a:ext cx="6447946" cy="73456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Etunimi Sukunimi</a:t>
            </a:r>
            <a:br>
              <a:rPr lang="fi-FI" dirty="0"/>
            </a:br>
            <a:r>
              <a:rPr lang="fi-FI" dirty="0"/>
              <a:t>titteli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FE54F7-BA47-88F3-BE9A-E3252127217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482" y="365956"/>
            <a:ext cx="1190040" cy="119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7397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78">
          <p15:clr>
            <a:srgbClr val="FBAE40"/>
          </p15:clr>
        </p15:guide>
        <p15:guide id="3" orient="horz" pos="1003">
          <p15:clr>
            <a:srgbClr val="FBAE40"/>
          </p15:clr>
        </p15:guide>
        <p15:guide id="4" pos="663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ja sisältö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57C80A9E-A3B7-A6AF-80F7-86AFC224A8B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5655076" cy="685800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rgbClr val="FF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fi-FI" dirty="0"/>
            </a:br>
            <a:r>
              <a:rPr lang="fi-FI" dirty="0"/>
              <a:t>Lisää kuva napsauttamalla </a:t>
            </a:r>
            <a:br>
              <a:rPr lang="fi-FI" dirty="0"/>
            </a:br>
            <a:r>
              <a:rPr lang="fi-FI" dirty="0"/>
              <a:t>keskellä näkyvää kuvaketta.</a:t>
            </a:r>
            <a:br>
              <a:rPr lang="fi-FI" dirty="0"/>
            </a:br>
            <a:r>
              <a:rPr lang="fi-FI" dirty="0"/>
              <a:t>Ohjeet kuvan rajaamiseen ja skaalaamiseen löytyvät diasarjan alussa olevalta ohjesivulta.</a:t>
            </a:r>
            <a:br>
              <a:rPr lang="fi-FI" dirty="0"/>
            </a:br>
            <a:r>
              <a:rPr lang="fi-FI" dirty="0"/>
              <a:t>Muista lisätä kuvalle alt-teksti.</a:t>
            </a:r>
          </a:p>
          <a:p>
            <a:endParaRPr lang="fi-FI" dirty="0"/>
          </a:p>
        </p:txBody>
      </p:sp>
      <p:pic>
        <p:nvPicPr>
          <p:cNvPr id="7" name="Kuva 4">
            <a:extLst>
              <a:ext uri="{FF2B5EF4-FFF2-40B4-BE49-F238E27FC236}">
                <a16:creationId xmlns:a16="http://schemas.microsoft.com/office/drawing/2014/main" id="{A7AA0FC4-980B-BFAC-EA98-9BC5BB2E5CB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39325" y="6055469"/>
            <a:ext cx="1933575" cy="513606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538C098E-3E44-B9F0-FC60-C2CF263552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5391" y="571499"/>
            <a:ext cx="5224437" cy="1278566"/>
          </a:xfrm>
        </p:spPr>
        <p:txBody>
          <a:bodyPr>
            <a:noAutofit/>
          </a:bodyPr>
          <a:lstStyle>
            <a:lvl1pPr>
              <a:defRPr sz="3800"/>
            </a:lvl1pPr>
          </a:lstStyle>
          <a:p>
            <a:r>
              <a:rPr lang="fi-FI" dirty="0"/>
              <a:t>Lisää otsikko napsauttamalla</a:t>
            </a:r>
          </a:p>
        </p:txBody>
      </p:sp>
      <p:sp>
        <p:nvSpPr>
          <p:cNvPr id="11" name="Sisällön paikkamerkki 2">
            <a:extLst>
              <a:ext uri="{FF2B5EF4-FFF2-40B4-BE49-F238E27FC236}">
                <a16:creationId xmlns:a16="http://schemas.microsoft.com/office/drawing/2014/main" id="{71A7FEF0-1E42-E87F-44AE-D7AF91FB143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85390" y="2048747"/>
            <a:ext cx="5224437" cy="3780554"/>
          </a:xfrm>
        </p:spPr>
        <p:txBody>
          <a:bodyPr>
            <a:noAutofit/>
          </a:bodyPr>
          <a:lstStyle/>
          <a:p>
            <a:pPr lvl="0"/>
            <a:r>
              <a:rPr lang="fi-FI" dirty="0"/>
              <a:t>Lisää tekstiä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8969525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ja sisält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4">
            <a:extLst>
              <a:ext uri="{FF2B5EF4-FFF2-40B4-BE49-F238E27FC236}">
                <a16:creationId xmlns:a16="http://schemas.microsoft.com/office/drawing/2014/main" id="{A7AA0FC4-980B-BFAC-EA98-9BC5BB2E5C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39325" y="6055469"/>
            <a:ext cx="1933575" cy="513606"/>
          </a:xfrm>
          <a:prstGeom prst="rect">
            <a:avLst/>
          </a:prstGeom>
        </p:spPr>
      </p:pic>
      <p:sp>
        <p:nvSpPr>
          <p:cNvPr id="5" name="Kuvan paikkamerkki 5">
            <a:extLst>
              <a:ext uri="{FF2B5EF4-FFF2-40B4-BE49-F238E27FC236}">
                <a16:creationId xmlns:a16="http://schemas.microsoft.com/office/drawing/2014/main" id="{05E40DAB-D981-7D68-5629-60F3AB80C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263921"/>
            <a:ext cx="4688271" cy="5594460"/>
          </a:xfrm>
          <a:custGeom>
            <a:avLst/>
            <a:gdLst>
              <a:gd name="connsiteX0" fmla="*/ 0 w 4688271"/>
              <a:gd name="connsiteY0" fmla="*/ 0 h 5594460"/>
              <a:gd name="connsiteX1" fmla="*/ 4648853 w 4688271"/>
              <a:gd name="connsiteY1" fmla="*/ 5362028 h 5594460"/>
              <a:gd name="connsiteX2" fmla="*/ 4688271 w 4688271"/>
              <a:gd name="connsiteY2" fmla="*/ 5594460 h 5594460"/>
              <a:gd name="connsiteX3" fmla="*/ 1198786 w 4688271"/>
              <a:gd name="connsiteY3" fmla="*/ 5594460 h 5594460"/>
              <a:gd name="connsiteX4" fmla="*/ 1069202 w 4688271"/>
              <a:gd name="connsiteY4" fmla="*/ 5332987 h 5594460"/>
              <a:gd name="connsiteX5" fmla="*/ 918726 w 4688271"/>
              <a:gd name="connsiteY5" fmla="*/ 5075366 h 5594460"/>
              <a:gd name="connsiteX6" fmla="*/ 0 w 4688271"/>
              <a:gd name="connsiteY6" fmla="*/ 4037560 h 5594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88271" h="5594460">
                <a:moveTo>
                  <a:pt x="0" y="0"/>
                </a:moveTo>
                <a:cubicBezTo>
                  <a:pt x="2387277" y="899829"/>
                  <a:pt x="4193876" y="2949305"/>
                  <a:pt x="4648853" y="5362028"/>
                </a:cubicBezTo>
                <a:lnTo>
                  <a:pt x="4688271" y="5594460"/>
                </a:lnTo>
                <a:lnTo>
                  <a:pt x="1198786" y="5594460"/>
                </a:lnTo>
                <a:lnTo>
                  <a:pt x="1069202" y="5332987"/>
                </a:lnTo>
                <a:cubicBezTo>
                  <a:pt x="1022360" y="5246052"/>
                  <a:pt x="972215" y="5160120"/>
                  <a:pt x="918726" y="5075366"/>
                </a:cubicBezTo>
                <a:cubicBezTo>
                  <a:pt x="663383" y="4670763"/>
                  <a:pt x="351559" y="4323660"/>
                  <a:pt x="0" y="403756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400">
                <a:solidFill>
                  <a:srgbClr val="FF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fi-FI" dirty="0"/>
            </a:br>
            <a:r>
              <a:rPr lang="fi-FI" dirty="0"/>
              <a:t>Lisää kuva kaarimuotoon napsauttamalla alla näkyvää kuvaketta. </a:t>
            </a:r>
            <a:br>
              <a:rPr lang="fi-FI" dirty="0"/>
            </a:br>
            <a:r>
              <a:rPr lang="fi-FI" dirty="0"/>
              <a:t>Kaareen sijoitetun kuvan rajausta voit muuttaa helposti aktivoimalla kuvalaatikon ja valitsemalla Muotoile-välilehdeltä Rajaa-työkalu. Nyt voit siirtää kuvaa hiirellä/nuolinäppäimillä tai skaalata kuvaa tarttumalla kuvan kulmissa oleviin valkoisiin palloihin. Kun kuvasta näkyy sopiva kohta, klikkaa kuvan ulkopuolelle. </a:t>
            </a:r>
            <a:br>
              <a:rPr lang="fi-FI" dirty="0"/>
            </a:br>
            <a:r>
              <a:rPr lang="fi-FI" dirty="0"/>
              <a:t>Kuvan voi poistaa/vaihtaa klikkaamalla Delete-näppäintä.</a:t>
            </a:r>
            <a:br>
              <a:rPr lang="fi-FI" dirty="0"/>
            </a:br>
            <a:r>
              <a:rPr lang="fi-FI" dirty="0"/>
              <a:t>Muista lisätä kuvalle alt-teksti.</a:t>
            </a:r>
          </a:p>
          <a:p>
            <a:endParaRPr lang="fi-FI" dirty="0"/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242EB14F-ACB7-4C77-5CF1-616AC39765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1213" y="571499"/>
            <a:ext cx="6548615" cy="1278566"/>
          </a:xfrm>
        </p:spPr>
        <p:txBody>
          <a:bodyPr>
            <a:noAutofit/>
          </a:bodyPr>
          <a:lstStyle>
            <a:lvl1pPr>
              <a:defRPr sz="3800"/>
            </a:lvl1pPr>
          </a:lstStyle>
          <a:p>
            <a:r>
              <a:rPr lang="fi-FI" dirty="0"/>
              <a:t>Lisää otsikko napsauttamalla</a:t>
            </a:r>
          </a:p>
        </p:txBody>
      </p:sp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1DFC1383-5B5F-9DE1-C50A-5F631A37050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61212" y="2048747"/>
            <a:ext cx="6548615" cy="3780554"/>
          </a:xfrm>
        </p:spPr>
        <p:txBody>
          <a:bodyPr>
            <a:noAutofit/>
          </a:bodyPr>
          <a:lstStyle/>
          <a:p>
            <a:pPr lvl="0"/>
            <a:r>
              <a:rPr lang="fi-FI" dirty="0"/>
              <a:t>Lisää tekstiä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41700158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1">
            <a:extLst>
              <a:ext uri="{FF2B5EF4-FFF2-40B4-BE49-F238E27FC236}">
                <a16:creationId xmlns:a16="http://schemas.microsoft.com/office/drawing/2014/main" id="{6E2A3B3F-ED59-5905-C8DB-A53BFFB16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39325" y="6055469"/>
            <a:ext cx="1933575" cy="51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1079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16292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00D669B-29C8-A4EB-2D71-CF37716F91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170" y="571499"/>
            <a:ext cx="10827659" cy="983513"/>
          </a:xfrm>
        </p:spPr>
        <p:txBody>
          <a:bodyPr>
            <a:noAutofit/>
          </a:bodyPr>
          <a:lstStyle>
            <a:lvl1pPr>
              <a:defRPr sz="3800"/>
            </a:lvl1pPr>
          </a:lstStyle>
          <a:p>
            <a:r>
              <a:rPr lang="fi-FI" dirty="0"/>
              <a:t>Lisää otsikko napsauttamalla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9FAB5EF-9BBB-35DD-308E-C70BAB11BDF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2170" y="1714500"/>
            <a:ext cx="10827659" cy="4114801"/>
          </a:xfrm>
        </p:spPr>
        <p:txBody>
          <a:bodyPr>
            <a:noAutofit/>
          </a:bodyPr>
          <a:lstStyle/>
          <a:p>
            <a:pPr lvl="0"/>
            <a:r>
              <a:rPr lang="fi-FI" dirty="0"/>
              <a:t>Lisää tekstiä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689B0F09-8B74-5048-A35E-DD91870C4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39325" y="6055469"/>
            <a:ext cx="1933575" cy="51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5844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00D669B-29C8-A4EB-2D71-CF37716F91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170" y="571499"/>
            <a:ext cx="10827659" cy="983513"/>
          </a:xfrm>
        </p:spPr>
        <p:txBody>
          <a:bodyPr>
            <a:noAutofit/>
          </a:bodyPr>
          <a:lstStyle>
            <a:lvl1pPr>
              <a:defRPr sz="3800"/>
            </a:lvl1pPr>
          </a:lstStyle>
          <a:p>
            <a:r>
              <a:rPr lang="fi-FI" dirty="0"/>
              <a:t>Lisää otsikko napsauttamalla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9FAB5EF-9BBB-35DD-308E-C70BAB11BDF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2170" y="1714500"/>
            <a:ext cx="5309056" cy="4114801"/>
          </a:xfrm>
        </p:spPr>
        <p:txBody>
          <a:bodyPr>
            <a:noAutofit/>
          </a:bodyPr>
          <a:lstStyle/>
          <a:p>
            <a:pPr lvl="0"/>
            <a:r>
              <a:rPr lang="fi-FI" dirty="0"/>
              <a:t>Lisää tekstiä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Sisällön paikkamerkki 3">
            <a:extLst>
              <a:ext uri="{FF2B5EF4-FFF2-40B4-BE49-F238E27FC236}">
                <a16:creationId xmlns:a16="http://schemas.microsoft.com/office/drawing/2014/main" id="{A7CCBFD4-DB01-BC93-C9B2-24B252E8E11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00774" y="1714500"/>
            <a:ext cx="5309055" cy="4114801"/>
          </a:xfrm>
        </p:spPr>
        <p:txBody>
          <a:bodyPr>
            <a:noAutofit/>
          </a:bodyPr>
          <a:lstStyle/>
          <a:p>
            <a:pPr lvl="0"/>
            <a:r>
              <a:rPr lang="fi-FI" dirty="0"/>
              <a:t>Lisää tekstiä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pic>
        <p:nvPicPr>
          <p:cNvPr id="4" name="Kuva 4">
            <a:extLst>
              <a:ext uri="{FF2B5EF4-FFF2-40B4-BE49-F238E27FC236}">
                <a16:creationId xmlns:a16="http://schemas.microsoft.com/office/drawing/2014/main" id="{689B0F09-8B74-5048-A35E-DD91870C4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39325" y="6055469"/>
            <a:ext cx="1933575" cy="51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4664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sisältö ja kuvituselemen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00D669B-29C8-A4EB-2D71-CF37716F91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171" y="571499"/>
            <a:ext cx="5888750" cy="1278566"/>
          </a:xfrm>
        </p:spPr>
        <p:txBody>
          <a:bodyPr>
            <a:noAutofit/>
          </a:bodyPr>
          <a:lstStyle>
            <a:lvl1pPr>
              <a:defRPr sz="3800"/>
            </a:lvl1pPr>
          </a:lstStyle>
          <a:p>
            <a:r>
              <a:rPr lang="fi-FI" dirty="0"/>
              <a:t>Lisää otsikko napsauttamalla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9FAB5EF-9BBB-35DD-308E-C70BAB11BDF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2169" y="2048747"/>
            <a:ext cx="5888749" cy="3780554"/>
          </a:xfrm>
        </p:spPr>
        <p:txBody>
          <a:bodyPr>
            <a:noAutofit/>
          </a:bodyPr>
          <a:lstStyle/>
          <a:p>
            <a:pPr lvl="0"/>
            <a:r>
              <a:rPr lang="fi-FI" dirty="0"/>
              <a:t>Lisää tekstiä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pic>
        <p:nvPicPr>
          <p:cNvPr id="4" name="Kuva 4">
            <a:extLst>
              <a:ext uri="{FF2B5EF4-FFF2-40B4-BE49-F238E27FC236}">
                <a16:creationId xmlns:a16="http://schemas.microsoft.com/office/drawing/2014/main" id="{689B0F09-8B74-5048-A35E-DD91870C4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39325" y="6055469"/>
            <a:ext cx="1933575" cy="513606"/>
          </a:xfrm>
          <a:prstGeom prst="rect">
            <a:avLst/>
          </a:prstGeom>
        </p:spPr>
      </p:pic>
      <p:sp>
        <p:nvSpPr>
          <p:cNvPr id="17" name="Kuvan paikkamerkki 16">
            <a:extLst>
              <a:ext uri="{FF2B5EF4-FFF2-40B4-BE49-F238E27FC236}">
                <a16:creationId xmlns:a16="http://schemas.microsoft.com/office/drawing/2014/main" id="{CD2308A2-F97E-5E2C-0183-C452E3A78B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44573" y="992282"/>
            <a:ext cx="3719613" cy="4487796"/>
          </a:xfrm>
          <a:custGeom>
            <a:avLst/>
            <a:gdLst>
              <a:gd name="connsiteX0" fmla="*/ 1570333 w 3133431"/>
              <a:gd name="connsiteY0" fmla="*/ 0 h 3780554"/>
              <a:gd name="connsiteX1" fmla="*/ 1725558 w 3133431"/>
              <a:gd name="connsiteY1" fmla="*/ 115881 h 3780554"/>
              <a:gd name="connsiteX2" fmla="*/ 3133431 w 3133431"/>
              <a:gd name="connsiteY2" fmla="*/ 2177043 h 3780554"/>
              <a:gd name="connsiteX3" fmla="*/ 1556626 w 3133431"/>
              <a:gd name="connsiteY3" fmla="*/ 3780554 h 3780554"/>
              <a:gd name="connsiteX4" fmla="*/ 1088242 w 3133431"/>
              <a:gd name="connsiteY4" fmla="*/ 3708341 h 3780554"/>
              <a:gd name="connsiteX5" fmla="*/ 957271 w 3133431"/>
              <a:gd name="connsiteY5" fmla="*/ 3659499 h 3780554"/>
              <a:gd name="connsiteX6" fmla="*/ 825816 w 3133431"/>
              <a:gd name="connsiteY6" fmla="*/ 3595005 h 3780554"/>
              <a:gd name="connsiteX7" fmla="*/ 0 w 3133431"/>
              <a:gd name="connsiteY7" fmla="*/ 2185316 h 3780554"/>
              <a:gd name="connsiteX8" fmla="*/ 1405344 w 3133431"/>
              <a:gd name="connsiteY8" fmla="*/ 126051 h 3780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33431" h="3780554">
                <a:moveTo>
                  <a:pt x="1570333" y="0"/>
                </a:moveTo>
                <a:lnTo>
                  <a:pt x="1725558" y="115881"/>
                </a:lnTo>
                <a:cubicBezTo>
                  <a:pt x="1869680" y="223340"/>
                  <a:pt x="3133431" y="1194739"/>
                  <a:pt x="3133431" y="2177043"/>
                </a:cubicBezTo>
                <a:cubicBezTo>
                  <a:pt x="3133431" y="3061210"/>
                  <a:pt x="2426096" y="3780554"/>
                  <a:pt x="1556626" y="3780554"/>
                </a:cubicBezTo>
                <a:cubicBezTo>
                  <a:pt x="1393600" y="3780554"/>
                  <a:pt x="1236274" y="3755265"/>
                  <a:pt x="1088242" y="3708341"/>
                </a:cubicBezTo>
                <a:lnTo>
                  <a:pt x="957271" y="3659499"/>
                </a:lnTo>
                <a:lnTo>
                  <a:pt x="825816" y="3595005"/>
                </a:lnTo>
                <a:cubicBezTo>
                  <a:pt x="334326" y="3323141"/>
                  <a:pt x="0" y="2793181"/>
                  <a:pt x="0" y="2185316"/>
                </a:cubicBezTo>
                <a:cubicBezTo>
                  <a:pt x="0" y="1227349"/>
                  <a:pt x="1261382" y="236038"/>
                  <a:pt x="1405344" y="126051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800">
                <a:solidFill>
                  <a:srgbClr val="FFFF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Lisää kuva napsauttamalla kuvaketta.</a:t>
            </a:r>
            <a:br>
              <a:rPr lang="fi-FI" dirty="0"/>
            </a:br>
            <a:r>
              <a:rPr lang="fi-FI" dirty="0"/>
              <a:t>Ohjeet kuvan rajaamiseen ja skaalaamiseen löytyvät diasarjan alussa olevalta ohjesivulta.</a:t>
            </a:r>
            <a:br>
              <a:rPr lang="fi-FI" dirty="0"/>
            </a:br>
            <a:r>
              <a:rPr lang="fi-FI" dirty="0"/>
              <a:t>Muista lisätä kuvalle alt-teksti.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763202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sisältö ja kuvituselementt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>
            <a:extLst>
              <a:ext uri="{FF2B5EF4-FFF2-40B4-BE49-F238E27FC236}">
                <a16:creationId xmlns:a16="http://schemas.microsoft.com/office/drawing/2014/main" id="{689B0F09-8B74-5048-A35E-DD91870C4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39325" y="6055469"/>
            <a:ext cx="1933575" cy="513606"/>
          </a:xfrm>
          <a:prstGeom prst="rect">
            <a:avLst/>
          </a:prstGeom>
        </p:spPr>
      </p:pic>
      <p:sp>
        <p:nvSpPr>
          <p:cNvPr id="13" name="Kuvan paikkamerkki 12">
            <a:extLst>
              <a:ext uri="{FF2B5EF4-FFF2-40B4-BE49-F238E27FC236}">
                <a16:creationId xmlns:a16="http://schemas.microsoft.com/office/drawing/2014/main" id="{85CA3CB4-B9F2-C26C-C51E-36DE30878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187581" y="1071466"/>
            <a:ext cx="4106590" cy="4106590"/>
          </a:xfrm>
          <a:custGeom>
            <a:avLst/>
            <a:gdLst>
              <a:gd name="connsiteX0" fmla="*/ 1815963 w 3631926"/>
              <a:gd name="connsiteY0" fmla="*/ 0 h 3631926"/>
              <a:gd name="connsiteX1" fmla="*/ 3631926 w 3631926"/>
              <a:gd name="connsiteY1" fmla="*/ 1815963 h 3631926"/>
              <a:gd name="connsiteX2" fmla="*/ 1815963 w 3631926"/>
              <a:gd name="connsiteY2" fmla="*/ 3631926 h 3631926"/>
              <a:gd name="connsiteX3" fmla="*/ 0 w 3631926"/>
              <a:gd name="connsiteY3" fmla="*/ 1815963 h 3631926"/>
              <a:gd name="connsiteX4" fmla="*/ 1815963 w 3631926"/>
              <a:gd name="connsiteY4" fmla="*/ 0 h 3631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1926" h="3631926">
                <a:moveTo>
                  <a:pt x="1815963" y="0"/>
                </a:moveTo>
                <a:cubicBezTo>
                  <a:pt x="2818892" y="0"/>
                  <a:pt x="3631926" y="813034"/>
                  <a:pt x="3631926" y="1815963"/>
                </a:cubicBezTo>
                <a:cubicBezTo>
                  <a:pt x="3631926" y="2818892"/>
                  <a:pt x="2818892" y="3631926"/>
                  <a:pt x="1815963" y="3631926"/>
                </a:cubicBezTo>
                <a:cubicBezTo>
                  <a:pt x="813034" y="3631926"/>
                  <a:pt x="0" y="2818892"/>
                  <a:pt x="0" y="1815963"/>
                </a:cubicBezTo>
                <a:cubicBezTo>
                  <a:pt x="0" y="813034"/>
                  <a:pt x="813034" y="0"/>
                  <a:pt x="181596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800">
                <a:solidFill>
                  <a:srgbClr val="FFFF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Lisää kuva napsauttamalla kuvaketta.</a:t>
            </a:r>
            <a:br>
              <a:rPr lang="fi-FI" dirty="0"/>
            </a:br>
            <a:r>
              <a:rPr lang="fi-FI" dirty="0"/>
              <a:t>Ohjeet kuvan rajaamiseen ja skaalaamiseen löytyvät diasarjan alussa olevalta ohjesivulta.</a:t>
            </a:r>
            <a:br>
              <a:rPr lang="fi-FI" dirty="0"/>
            </a:br>
            <a:r>
              <a:rPr lang="fi-FI" dirty="0"/>
              <a:t>Muista lisätä kuvalle alt-teksti.</a:t>
            </a:r>
          </a:p>
          <a:p>
            <a:endParaRPr lang="fi-FI" dirty="0"/>
          </a:p>
        </p:txBody>
      </p:sp>
      <p:sp>
        <p:nvSpPr>
          <p:cNvPr id="14" name="Otsikko 1">
            <a:extLst>
              <a:ext uri="{FF2B5EF4-FFF2-40B4-BE49-F238E27FC236}">
                <a16:creationId xmlns:a16="http://schemas.microsoft.com/office/drawing/2014/main" id="{457BF562-2053-6B66-1B5C-6BEB148A32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171" y="571499"/>
            <a:ext cx="5888750" cy="1278566"/>
          </a:xfrm>
        </p:spPr>
        <p:txBody>
          <a:bodyPr>
            <a:noAutofit/>
          </a:bodyPr>
          <a:lstStyle>
            <a:lvl1pPr>
              <a:defRPr sz="3800"/>
            </a:lvl1pPr>
          </a:lstStyle>
          <a:p>
            <a:r>
              <a:rPr lang="fi-FI" dirty="0"/>
              <a:t>Lisää otsikko napsauttamalla</a:t>
            </a:r>
          </a:p>
        </p:txBody>
      </p:sp>
      <p:sp>
        <p:nvSpPr>
          <p:cNvPr id="15" name="Sisällön paikkamerkki 2">
            <a:extLst>
              <a:ext uri="{FF2B5EF4-FFF2-40B4-BE49-F238E27FC236}">
                <a16:creationId xmlns:a16="http://schemas.microsoft.com/office/drawing/2014/main" id="{B7F60B85-9F1C-AAD2-C3EB-EEA56A2B867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2169" y="2048747"/>
            <a:ext cx="5888749" cy="3780554"/>
          </a:xfrm>
        </p:spPr>
        <p:txBody>
          <a:bodyPr>
            <a:noAutofit/>
          </a:bodyPr>
          <a:lstStyle/>
          <a:p>
            <a:pPr lvl="0"/>
            <a:r>
              <a:rPr lang="fi-FI" dirty="0"/>
              <a:t>Lisää tekstiä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80544175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sisältö ja kuvituselementti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>
            <a:extLst>
              <a:ext uri="{FF2B5EF4-FFF2-40B4-BE49-F238E27FC236}">
                <a16:creationId xmlns:a16="http://schemas.microsoft.com/office/drawing/2014/main" id="{689B0F09-8B74-5048-A35E-DD91870C4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39325" y="6055469"/>
            <a:ext cx="1933575" cy="513606"/>
          </a:xfrm>
          <a:prstGeom prst="rect">
            <a:avLst/>
          </a:prstGeom>
        </p:spPr>
      </p:pic>
      <p:sp>
        <p:nvSpPr>
          <p:cNvPr id="12" name="Kuvan paikkamerkki 11">
            <a:extLst>
              <a:ext uri="{FF2B5EF4-FFF2-40B4-BE49-F238E27FC236}">
                <a16:creationId xmlns:a16="http://schemas.microsoft.com/office/drawing/2014/main" id="{3414B0AE-0FD8-CFD9-B09D-A34D75146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37738" y="1358958"/>
            <a:ext cx="4462741" cy="3780554"/>
          </a:xfrm>
          <a:custGeom>
            <a:avLst/>
            <a:gdLst>
              <a:gd name="connsiteX0" fmla="*/ 3197486 w 4447882"/>
              <a:gd name="connsiteY0" fmla="*/ 0 h 3767967"/>
              <a:gd name="connsiteX1" fmla="*/ 4447882 w 4447882"/>
              <a:gd name="connsiteY1" fmla="*/ 1250582 h 3767967"/>
              <a:gd name="connsiteX2" fmla="*/ 4430916 w 4447882"/>
              <a:gd name="connsiteY2" fmla="*/ 1444099 h 3767967"/>
              <a:gd name="connsiteX3" fmla="*/ 4047613 w 4447882"/>
              <a:gd name="connsiteY3" fmla="*/ 2330767 h 3767967"/>
              <a:gd name="connsiteX4" fmla="*/ 2348850 w 4447882"/>
              <a:gd name="connsiteY4" fmla="*/ 3697123 h 3767967"/>
              <a:gd name="connsiteX5" fmla="*/ 2217042 w 4447882"/>
              <a:gd name="connsiteY5" fmla="*/ 3767967 h 3767967"/>
              <a:gd name="connsiteX6" fmla="*/ 2085609 w 4447882"/>
              <a:gd name="connsiteY6" fmla="*/ 3696563 h 3767967"/>
              <a:gd name="connsiteX7" fmla="*/ 400081 w 4447882"/>
              <a:gd name="connsiteY7" fmla="*/ 2330953 h 3767967"/>
              <a:gd name="connsiteX8" fmla="*/ 16780 w 4447882"/>
              <a:gd name="connsiteY8" fmla="*/ 1444099 h 3767967"/>
              <a:gd name="connsiteX9" fmla="*/ 0 w 4447882"/>
              <a:gd name="connsiteY9" fmla="*/ 1254497 h 3767967"/>
              <a:gd name="connsiteX10" fmla="*/ 0 w 4447882"/>
              <a:gd name="connsiteY10" fmla="*/ 1252634 h 3767967"/>
              <a:gd name="connsiteX11" fmla="*/ 0 w 4447882"/>
              <a:gd name="connsiteY11" fmla="*/ 1250582 h 3767967"/>
              <a:gd name="connsiteX12" fmla="*/ 1163332 w 4447882"/>
              <a:gd name="connsiteY12" fmla="*/ 13983 h 3767967"/>
              <a:gd name="connsiteX13" fmla="*/ 1167621 w 4447882"/>
              <a:gd name="connsiteY13" fmla="*/ 13983 h 3767967"/>
              <a:gd name="connsiteX14" fmla="*/ 2190010 w 4447882"/>
              <a:gd name="connsiteY14" fmla="*/ 510822 h 3767967"/>
              <a:gd name="connsiteX15" fmla="*/ 3197486 w 4447882"/>
              <a:gd name="connsiteY15" fmla="*/ 0 h 3767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47882" h="3767967">
                <a:moveTo>
                  <a:pt x="3197486" y="0"/>
                </a:moveTo>
                <a:cubicBezTo>
                  <a:pt x="3887096" y="0"/>
                  <a:pt x="4448068" y="560972"/>
                  <a:pt x="4447882" y="1250582"/>
                </a:cubicBezTo>
                <a:cubicBezTo>
                  <a:pt x="4447882" y="1306140"/>
                  <a:pt x="4442288" y="1369527"/>
                  <a:pt x="4430916" y="1444099"/>
                </a:cubicBezTo>
                <a:cubicBezTo>
                  <a:pt x="4382070" y="1763828"/>
                  <a:pt x="4249519" y="2070509"/>
                  <a:pt x="4047613" y="2330767"/>
                </a:cubicBezTo>
                <a:cubicBezTo>
                  <a:pt x="3450847" y="3099797"/>
                  <a:pt x="2393594" y="3673074"/>
                  <a:pt x="2348850" y="3697123"/>
                </a:cubicBezTo>
                <a:lnTo>
                  <a:pt x="2217042" y="3767967"/>
                </a:lnTo>
                <a:lnTo>
                  <a:pt x="2085609" y="3696563"/>
                </a:lnTo>
                <a:cubicBezTo>
                  <a:pt x="2041425" y="3672700"/>
                  <a:pt x="996290" y="3099423"/>
                  <a:pt x="400081" y="2330953"/>
                </a:cubicBezTo>
                <a:cubicBezTo>
                  <a:pt x="198177" y="2070695"/>
                  <a:pt x="65624" y="1764016"/>
                  <a:pt x="16780" y="1444099"/>
                </a:cubicBezTo>
                <a:cubicBezTo>
                  <a:pt x="5780" y="1371390"/>
                  <a:pt x="186" y="1309309"/>
                  <a:pt x="0" y="1254497"/>
                </a:cubicBezTo>
                <a:cubicBezTo>
                  <a:pt x="0" y="1253751"/>
                  <a:pt x="0" y="1253379"/>
                  <a:pt x="0" y="1252634"/>
                </a:cubicBezTo>
                <a:cubicBezTo>
                  <a:pt x="0" y="1251888"/>
                  <a:pt x="0" y="1250582"/>
                  <a:pt x="0" y="1250582"/>
                </a:cubicBezTo>
                <a:cubicBezTo>
                  <a:pt x="4289" y="567871"/>
                  <a:pt x="505976" y="24237"/>
                  <a:pt x="1163332" y="13983"/>
                </a:cubicBezTo>
                <a:cubicBezTo>
                  <a:pt x="1164638" y="13983"/>
                  <a:pt x="1166129" y="13983"/>
                  <a:pt x="1167621" y="13983"/>
                </a:cubicBezTo>
                <a:cubicBezTo>
                  <a:pt x="1568821" y="9323"/>
                  <a:pt x="1939259" y="203955"/>
                  <a:pt x="2190010" y="510822"/>
                </a:cubicBezTo>
                <a:cubicBezTo>
                  <a:pt x="2417829" y="201346"/>
                  <a:pt x="2784540" y="0"/>
                  <a:pt x="319748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800">
                <a:solidFill>
                  <a:srgbClr val="FFFF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Lisää kuva napsauttamalla kuvaketta.</a:t>
            </a:r>
            <a:br>
              <a:rPr lang="fi-FI" dirty="0"/>
            </a:br>
            <a:r>
              <a:rPr lang="fi-FI" dirty="0"/>
              <a:t>Ohjeet kuvan rajaamiseen ja skaalaamiseen löytyvät diasarjan alussa olevalta ohjesivulta.</a:t>
            </a:r>
            <a:br>
              <a:rPr lang="fi-FI" dirty="0"/>
            </a:br>
            <a:r>
              <a:rPr lang="fi-FI" dirty="0"/>
              <a:t>Muista lisätä kuvalle alt-teksti.</a:t>
            </a:r>
          </a:p>
          <a:p>
            <a:endParaRPr lang="fi-FI" dirty="0"/>
          </a:p>
        </p:txBody>
      </p:sp>
      <p:sp>
        <p:nvSpPr>
          <p:cNvPr id="5" name="Otsikko 1">
            <a:extLst>
              <a:ext uri="{FF2B5EF4-FFF2-40B4-BE49-F238E27FC236}">
                <a16:creationId xmlns:a16="http://schemas.microsoft.com/office/drawing/2014/main" id="{91D925A1-C339-B7AD-E09F-851C16E312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171" y="571499"/>
            <a:ext cx="5888750" cy="1278566"/>
          </a:xfrm>
        </p:spPr>
        <p:txBody>
          <a:bodyPr>
            <a:noAutofit/>
          </a:bodyPr>
          <a:lstStyle>
            <a:lvl1pPr>
              <a:defRPr sz="3800"/>
            </a:lvl1pPr>
          </a:lstStyle>
          <a:p>
            <a:r>
              <a:rPr lang="fi-FI" dirty="0"/>
              <a:t>Lisää otsikko napsauttamalla</a:t>
            </a:r>
          </a:p>
        </p:txBody>
      </p:sp>
      <p:sp>
        <p:nvSpPr>
          <p:cNvPr id="10" name="Sisällön paikkamerkki 2">
            <a:extLst>
              <a:ext uri="{FF2B5EF4-FFF2-40B4-BE49-F238E27FC236}">
                <a16:creationId xmlns:a16="http://schemas.microsoft.com/office/drawing/2014/main" id="{F1BA9CAA-79ED-C8E2-2C7B-4744CC05006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2169" y="2048747"/>
            <a:ext cx="5888749" cy="3780554"/>
          </a:xfrm>
        </p:spPr>
        <p:txBody>
          <a:bodyPr>
            <a:noAutofit/>
          </a:bodyPr>
          <a:lstStyle/>
          <a:p>
            <a:pPr lvl="0"/>
            <a:r>
              <a:rPr lang="fi-FI" dirty="0"/>
              <a:t>Lisää tekstiä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9574829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sisältö ja kuvituselementti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>
            <a:extLst>
              <a:ext uri="{FF2B5EF4-FFF2-40B4-BE49-F238E27FC236}">
                <a16:creationId xmlns:a16="http://schemas.microsoft.com/office/drawing/2014/main" id="{689B0F09-8B74-5048-A35E-DD91870C4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39325" y="6055469"/>
            <a:ext cx="1933575" cy="513606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0DF876A1-E5D4-508F-65CF-525B5DEB77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602646" y="1046122"/>
            <a:ext cx="3540273" cy="4258077"/>
          </a:xfrm>
          <a:custGeom>
            <a:avLst/>
            <a:gdLst>
              <a:gd name="connsiteX0" fmla="*/ 1571621 w 3143250"/>
              <a:gd name="connsiteY0" fmla="*/ 0 h 3780556"/>
              <a:gd name="connsiteX1" fmla="*/ 3135450 w 3143250"/>
              <a:gd name="connsiteY1" fmla="*/ 1435375 h 3780556"/>
              <a:gd name="connsiteX2" fmla="*/ 3143250 w 3143250"/>
              <a:gd name="connsiteY2" fmla="*/ 1591942 h 3780556"/>
              <a:gd name="connsiteX3" fmla="*/ 3143250 w 3143250"/>
              <a:gd name="connsiteY3" fmla="*/ 1602777 h 3780556"/>
              <a:gd name="connsiteX4" fmla="*/ 3129422 w 3143250"/>
              <a:gd name="connsiteY4" fmla="*/ 1777823 h 3780556"/>
              <a:gd name="connsiteX5" fmla="*/ 1742554 w 3143250"/>
              <a:gd name="connsiteY5" fmla="*/ 3651528 h 3780556"/>
              <a:gd name="connsiteX6" fmla="*/ 1573669 w 3143250"/>
              <a:gd name="connsiteY6" fmla="*/ 3780556 h 3780556"/>
              <a:gd name="connsiteX7" fmla="*/ 1403207 w 3143250"/>
              <a:gd name="connsiteY7" fmla="*/ 3653418 h 3780556"/>
              <a:gd name="connsiteX8" fmla="*/ 13843 w 3143250"/>
              <a:gd name="connsiteY8" fmla="*/ 1781868 h 3780556"/>
              <a:gd name="connsiteX9" fmla="*/ 0 w 3143250"/>
              <a:gd name="connsiteY9" fmla="*/ 1602993 h 3780556"/>
              <a:gd name="connsiteX10" fmla="*/ 0 w 3143250"/>
              <a:gd name="connsiteY10" fmla="*/ 1591743 h 3780556"/>
              <a:gd name="connsiteX11" fmla="*/ 7790 w 3143250"/>
              <a:gd name="connsiteY11" fmla="*/ 1435375 h 3780556"/>
              <a:gd name="connsiteX12" fmla="*/ 1571621 w 3143250"/>
              <a:gd name="connsiteY12" fmla="*/ 0 h 3780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43250" h="3780556">
                <a:moveTo>
                  <a:pt x="1571621" y="0"/>
                </a:moveTo>
                <a:cubicBezTo>
                  <a:pt x="2384246" y="0"/>
                  <a:pt x="3054805" y="630295"/>
                  <a:pt x="3135450" y="1435375"/>
                </a:cubicBezTo>
                <a:lnTo>
                  <a:pt x="3143250" y="1591942"/>
                </a:lnTo>
                <a:lnTo>
                  <a:pt x="3143250" y="1602777"/>
                </a:lnTo>
                <a:lnTo>
                  <a:pt x="3129422" y="1777823"/>
                </a:lnTo>
                <a:cubicBezTo>
                  <a:pt x="2990726" y="2673733"/>
                  <a:pt x="1876957" y="3548880"/>
                  <a:pt x="1742554" y="3651528"/>
                </a:cubicBezTo>
                <a:lnTo>
                  <a:pt x="1573669" y="3780556"/>
                </a:lnTo>
                <a:lnTo>
                  <a:pt x="1403207" y="3653418"/>
                </a:lnTo>
                <a:cubicBezTo>
                  <a:pt x="1268508" y="3552987"/>
                  <a:pt x="152783" y="2695562"/>
                  <a:pt x="13843" y="1781868"/>
                </a:cubicBezTo>
                <a:lnTo>
                  <a:pt x="0" y="1602993"/>
                </a:lnTo>
                <a:lnTo>
                  <a:pt x="0" y="1591743"/>
                </a:lnTo>
                <a:lnTo>
                  <a:pt x="7790" y="1435375"/>
                </a:lnTo>
                <a:cubicBezTo>
                  <a:pt x="88436" y="630295"/>
                  <a:pt x="758995" y="0"/>
                  <a:pt x="15716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800">
                <a:solidFill>
                  <a:srgbClr val="FFFF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Lisää kuva napsauttamalla kuvaketta.</a:t>
            </a:r>
            <a:br>
              <a:rPr lang="fi-FI" dirty="0"/>
            </a:br>
            <a:r>
              <a:rPr lang="fi-FI" dirty="0"/>
              <a:t>Ohjeet kuvan rajaamiseen ja skaalaamiseen löytyvät diasarjan alussa olevalta ohjesivulta.</a:t>
            </a:r>
            <a:br>
              <a:rPr lang="fi-FI" dirty="0"/>
            </a:br>
            <a:r>
              <a:rPr lang="fi-FI" dirty="0"/>
              <a:t>Muista lisätä kuvalle alt-teksti.</a:t>
            </a:r>
          </a:p>
          <a:p>
            <a:endParaRPr lang="fi-FI" dirty="0"/>
          </a:p>
        </p:txBody>
      </p:sp>
      <p:sp>
        <p:nvSpPr>
          <p:cNvPr id="23" name="Otsikko 1">
            <a:extLst>
              <a:ext uri="{FF2B5EF4-FFF2-40B4-BE49-F238E27FC236}">
                <a16:creationId xmlns:a16="http://schemas.microsoft.com/office/drawing/2014/main" id="{10C21353-E662-A370-76E8-8B375D7068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171" y="571499"/>
            <a:ext cx="5888750" cy="1278566"/>
          </a:xfrm>
        </p:spPr>
        <p:txBody>
          <a:bodyPr>
            <a:noAutofit/>
          </a:bodyPr>
          <a:lstStyle>
            <a:lvl1pPr>
              <a:defRPr sz="3800"/>
            </a:lvl1pPr>
          </a:lstStyle>
          <a:p>
            <a:r>
              <a:rPr lang="fi-FI" dirty="0"/>
              <a:t>Lisää otsikko napsauttamalla</a:t>
            </a:r>
          </a:p>
        </p:txBody>
      </p:sp>
      <p:sp>
        <p:nvSpPr>
          <p:cNvPr id="24" name="Sisällön paikkamerkki 2">
            <a:extLst>
              <a:ext uri="{FF2B5EF4-FFF2-40B4-BE49-F238E27FC236}">
                <a16:creationId xmlns:a16="http://schemas.microsoft.com/office/drawing/2014/main" id="{287405B4-BE24-E005-CD80-0EE4814FECF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2169" y="2048747"/>
            <a:ext cx="5888749" cy="3780554"/>
          </a:xfrm>
        </p:spPr>
        <p:txBody>
          <a:bodyPr>
            <a:noAutofit/>
          </a:bodyPr>
          <a:lstStyle/>
          <a:p>
            <a:pPr lvl="0"/>
            <a:r>
              <a:rPr lang="fi-FI" dirty="0"/>
              <a:t>Lisää tekstiä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270125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valkoinen (punain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C486F46-0FFA-044B-55F7-5ADC5C3348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24349" y="1678302"/>
            <a:ext cx="6447946" cy="2037040"/>
          </a:xfrm>
        </p:spPr>
        <p:txBody>
          <a:bodyPr anchor="b">
            <a:noAutofit/>
          </a:bodyPr>
          <a:lstStyle>
            <a:lvl1pPr algn="l">
              <a:defRPr sz="3800"/>
            </a:lvl1pPr>
          </a:lstStyle>
          <a:p>
            <a:r>
              <a:rPr lang="fi-FI" dirty="0"/>
              <a:t>Lisää otsikko kahdelle </a:t>
            </a:r>
            <a:br>
              <a:rPr lang="fi-FI" dirty="0"/>
            </a:br>
            <a:r>
              <a:rPr lang="fi-FI" dirty="0"/>
              <a:t>tai kolmelle riville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FA700FC5-081A-AC4B-ECD1-BCE99571D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40800" y="5756294"/>
            <a:ext cx="2765425" cy="734566"/>
          </a:xfrm>
          <a:prstGeom prst="rect">
            <a:avLst/>
          </a:prstGeom>
        </p:spPr>
      </p:pic>
      <p:pic>
        <p:nvPicPr>
          <p:cNvPr id="18" name="Kuva">
            <a:extLst>
              <a:ext uri="{FF2B5EF4-FFF2-40B4-BE49-F238E27FC236}">
                <a16:creationId xmlns:a16="http://schemas.microsoft.com/office/drawing/2014/main" id="{EF98B83C-725F-0BAD-E4D4-D7A428027F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4654780" cy="6858000"/>
          </a:xfrm>
          <a:prstGeom prst="rect">
            <a:avLst/>
          </a:prstGeom>
        </p:spPr>
      </p:pic>
      <p:sp>
        <p:nvSpPr>
          <p:cNvPr id="7" name="Tekstin paikkamerkki 3">
            <a:extLst>
              <a:ext uri="{FF2B5EF4-FFF2-40B4-BE49-F238E27FC236}">
                <a16:creationId xmlns:a16="http://schemas.microsoft.com/office/drawing/2014/main" id="{A18A47CB-98F3-CB1F-D682-88FFF42F4E6C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4924348" y="3948908"/>
            <a:ext cx="6447946" cy="73456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Etunimi Sukunimi</a:t>
            </a:r>
            <a:br>
              <a:rPr lang="fi-FI" dirty="0"/>
            </a:br>
            <a:r>
              <a:rPr lang="fi-FI" dirty="0"/>
              <a:t>titteli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8772E3-9927-E401-67A0-045072ACE7C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482" y="365956"/>
            <a:ext cx="1190040" cy="119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1405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sisältö ja kuvituselementti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>
            <a:extLst>
              <a:ext uri="{FF2B5EF4-FFF2-40B4-BE49-F238E27FC236}">
                <a16:creationId xmlns:a16="http://schemas.microsoft.com/office/drawing/2014/main" id="{689B0F09-8B74-5048-A35E-DD91870C4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39325" y="6055469"/>
            <a:ext cx="1933575" cy="513606"/>
          </a:xfrm>
          <a:prstGeom prst="rect">
            <a:avLst/>
          </a:prstGeom>
        </p:spPr>
      </p:pic>
      <p:sp>
        <p:nvSpPr>
          <p:cNvPr id="13" name="Kuvan paikkamerkki 12">
            <a:extLst>
              <a:ext uri="{FF2B5EF4-FFF2-40B4-BE49-F238E27FC236}">
                <a16:creationId xmlns:a16="http://schemas.microsoft.com/office/drawing/2014/main" id="{C913CA0B-44C9-CF29-C8D1-6423C991C5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22873" y="1210782"/>
            <a:ext cx="4386956" cy="3896331"/>
          </a:xfrm>
          <a:custGeom>
            <a:avLst/>
            <a:gdLst>
              <a:gd name="connsiteX0" fmla="*/ 2673722 w 4218938"/>
              <a:gd name="connsiteY0" fmla="*/ 3269886 h 3747104"/>
              <a:gd name="connsiteX1" fmla="*/ 2912330 w 4218938"/>
              <a:gd name="connsiteY1" fmla="*/ 3508494 h 3747104"/>
              <a:gd name="connsiteX2" fmla="*/ 2673722 w 4218938"/>
              <a:gd name="connsiteY2" fmla="*/ 3747104 h 3747104"/>
              <a:gd name="connsiteX3" fmla="*/ 2435112 w 4218938"/>
              <a:gd name="connsiteY3" fmla="*/ 3508494 h 3747104"/>
              <a:gd name="connsiteX4" fmla="*/ 2673722 w 4218938"/>
              <a:gd name="connsiteY4" fmla="*/ 3269886 h 3747104"/>
              <a:gd name="connsiteX5" fmla="*/ 1635199 w 4218938"/>
              <a:gd name="connsiteY5" fmla="*/ 3269886 h 3747104"/>
              <a:gd name="connsiteX6" fmla="*/ 1873809 w 4218938"/>
              <a:gd name="connsiteY6" fmla="*/ 3508494 h 3747104"/>
              <a:gd name="connsiteX7" fmla="*/ 1635199 w 4218938"/>
              <a:gd name="connsiteY7" fmla="*/ 3747104 h 3747104"/>
              <a:gd name="connsiteX8" fmla="*/ 1396590 w 4218938"/>
              <a:gd name="connsiteY8" fmla="*/ 3508494 h 3747104"/>
              <a:gd name="connsiteX9" fmla="*/ 1635199 w 4218938"/>
              <a:gd name="connsiteY9" fmla="*/ 3269886 h 3747104"/>
              <a:gd name="connsiteX10" fmla="*/ 2019098 w 4218938"/>
              <a:gd name="connsiteY10" fmla="*/ 0 h 3747104"/>
              <a:gd name="connsiteX11" fmla="*/ 2036522 w 4218938"/>
              <a:gd name="connsiteY11" fmla="*/ 0 h 3747104"/>
              <a:gd name="connsiteX12" fmla="*/ 2209578 w 4218938"/>
              <a:gd name="connsiteY12" fmla="*/ 11529 h 3747104"/>
              <a:gd name="connsiteX13" fmla="*/ 3174210 w 4218938"/>
              <a:gd name="connsiteY13" fmla="*/ 741376 h 3747104"/>
              <a:gd name="connsiteX14" fmla="*/ 3260160 w 4218938"/>
              <a:gd name="connsiteY14" fmla="*/ 741376 h 3747104"/>
              <a:gd name="connsiteX15" fmla="*/ 4218938 w 4218938"/>
              <a:gd name="connsiteY15" fmla="*/ 1700156 h 3747104"/>
              <a:gd name="connsiteX16" fmla="*/ 4218782 w 4218938"/>
              <a:gd name="connsiteY16" fmla="*/ 1700467 h 3747104"/>
              <a:gd name="connsiteX17" fmla="*/ 3260003 w 4218938"/>
              <a:gd name="connsiteY17" fmla="*/ 2659246 h 3747104"/>
              <a:gd name="connsiteX18" fmla="*/ 958779 w 4218938"/>
              <a:gd name="connsiteY18" fmla="*/ 2659246 h 3747104"/>
              <a:gd name="connsiteX19" fmla="*/ 0 w 4218938"/>
              <a:gd name="connsiteY19" fmla="*/ 1700310 h 3747104"/>
              <a:gd name="connsiteX20" fmla="*/ 958779 w 4218938"/>
              <a:gd name="connsiteY20" fmla="*/ 741531 h 3747104"/>
              <a:gd name="connsiteX21" fmla="*/ 995704 w 4218938"/>
              <a:gd name="connsiteY21" fmla="*/ 741531 h 3747104"/>
              <a:gd name="connsiteX22" fmla="*/ 1849975 w 4218938"/>
              <a:gd name="connsiteY22" fmla="*/ 15806 h 3747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218938" h="3747104">
                <a:moveTo>
                  <a:pt x="2673722" y="3269886"/>
                </a:moveTo>
                <a:cubicBezTo>
                  <a:pt x="2805437" y="3269886"/>
                  <a:pt x="2912330" y="3376779"/>
                  <a:pt x="2912330" y="3508494"/>
                </a:cubicBezTo>
                <a:cubicBezTo>
                  <a:pt x="2912330" y="3640210"/>
                  <a:pt x="2805437" y="3747104"/>
                  <a:pt x="2673722" y="3747104"/>
                </a:cubicBezTo>
                <a:cubicBezTo>
                  <a:pt x="2542005" y="3747104"/>
                  <a:pt x="2435112" y="3640210"/>
                  <a:pt x="2435112" y="3508494"/>
                </a:cubicBezTo>
                <a:cubicBezTo>
                  <a:pt x="2435112" y="3376779"/>
                  <a:pt x="2542005" y="3269886"/>
                  <a:pt x="2673722" y="3269886"/>
                </a:cubicBezTo>
                <a:close/>
                <a:moveTo>
                  <a:pt x="1635199" y="3269886"/>
                </a:moveTo>
                <a:cubicBezTo>
                  <a:pt x="1766914" y="3269886"/>
                  <a:pt x="1873809" y="3376779"/>
                  <a:pt x="1873809" y="3508494"/>
                </a:cubicBezTo>
                <a:cubicBezTo>
                  <a:pt x="1873809" y="3640210"/>
                  <a:pt x="1766914" y="3747104"/>
                  <a:pt x="1635199" y="3747104"/>
                </a:cubicBezTo>
                <a:cubicBezTo>
                  <a:pt x="1503484" y="3747104"/>
                  <a:pt x="1396590" y="3640210"/>
                  <a:pt x="1396590" y="3508494"/>
                </a:cubicBezTo>
                <a:cubicBezTo>
                  <a:pt x="1396590" y="3376779"/>
                  <a:pt x="1503484" y="3269886"/>
                  <a:pt x="1635199" y="3269886"/>
                </a:cubicBezTo>
                <a:close/>
                <a:moveTo>
                  <a:pt x="2019098" y="0"/>
                </a:moveTo>
                <a:lnTo>
                  <a:pt x="2036522" y="0"/>
                </a:lnTo>
                <a:lnTo>
                  <a:pt x="2209578" y="11529"/>
                </a:lnTo>
                <a:cubicBezTo>
                  <a:pt x="2624543" y="72097"/>
                  <a:pt x="2985789" y="354354"/>
                  <a:pt x="3174210" y="741376"/>
                </a:cubicBezTo>
                <a:lnTo>
                  <a:pt x="3260160" y="741376"/>
                </a:lnTo>
                <a:cubicBezTo>
                  <a:pt x="3788884" y="741376"/>
                  <a:pt x="4218938" y="1171431"/>
                  <a:pt x="4218938" y="1700156"/>
                </a:cubicBezTo>
                <a:lnTo>
                  <a:pt x="4218782" y="1700467"/>
                </a:lnTo>
                <a:cubicBezTo>
                  <a:pt x="4218782" y="2229192"/>
                  <a:pt x="3788728" y="2659246"/>
                  <a:pt x="3260003" y="2659246"/>
                </a:cubicBezTo>
                <a:lnTo>
                  <a:pt x="958779" y="2659246"/>
                </a:lnTo>
                <a:cubicBezTo>
                  <a:pt x="430054" y="2659246"/>
                  <a:pt x="0" y="2229035"/>
                  <a:pt x="0" y="1700310"/>
                </a:cubicBezTo>
                <a:cubicBezTo>
                  <a:pt x="0" y="1171586"/>
                  <a:pt x="430054" y="741531"/>
                  <a:pt x="958779" y="741531"/>
                </a:cubicBezTo>
                <a:lnTo>
                  <a:pt x="995704" y="741531"/>
                </a:lnTo>
                <a:cubicBezTo>
                  <a:pt x="1136340" y="363877"/>
                  <a:pt x="1453248" y="84690"/>
                  <a:pt x="1849975" y="15806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800">
                <a:solidFill>
                  <a:srgbClr val="FFFF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Lisää kuva napsauttamalla kuvaketta.</a:t>
            </a:r>
            <a:br>
              <a:rPr lang="fi-FI" dirty="0"/>
            </a:br>
            <a:r>
              <a:rPr lang="fi-FI" dirty="0"/>
              <a:t>Ohjeet kuvan rajaamiseen ja skaalaamiseen löytyvät diasarjan alussa olevalta ohjesivulta.</a:t>
            </a:r>
            <a:br>
              <a:rPr lang="fi-FI" dirty="0"/>
            </a:br>
            <a:r>
              <a:rPr lang="fi-FI" dirty="0"/>
              <a:t>Muista lisätä kuvalle alt-teksti.</a:t>
            </a:r>
          </a:p>
          <a:p>
            <a:endParaRPr lang="fi-FI" dirty="0"/>
          </a:p>
        </p:txBody>
      </p:sp>
      <p:sp>
        <p:nvSpPr>
          <p:cNvPr id="14" name="Otsikko 1">
            <a:extLst>
              <a:ext uri="{FF2B5EF4-FFF2-40B4-BE49-F238E27FC236}">
                <a16:creationId xmlns:a16="http://schemas.microsoft.com/office/drawing/2014/main" id="{B8ED1808-2BF7-7846-718F-446C70C9CB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171" y="571499"/>
            <a:ext cx="5888750" cy="1278566"/>
          </a:xfrm>
        </p:spPr>
        <p:txBody>
          <a:bodyPr>
            <a:noAutofit/>
          </a:bodyPr>
          <a:lstStyle>
            <a:lvl1pPr>
              <a:defRPr sz="3800"/>
            </a:lvl1pPr>
          </a:lstStyle>
          <a:p>
            <a:r>
              <a:rPr lang="fi-FI" dirty="0"/>
              <a:t>Lisää otsikko napsauttamalla</a:t>
            </a:r>
          </a:p>
        </p:txBody>
      </p:sp>
      <p:sp>
        <p:nvSpPr>
          <p:cNvPr id="15" name="Sisällön paikkamerkki 2">
            <a:extLst>
              <a:ext uri="{FF2B5EF4-FFF2-40B4-BE49-F238E27FC236}">
                <a16:creationId xmlns:a16="http://schemas.microsoft.com/office/drawing/2014/main" id="{F55F0934-939A-955F-8A4E-E6337B72A67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2169" y="2048747"/>
            <a:ext cx="5888749" cy="3780554"/>
          </a:xfrm>
        </p:spPr>
        <p:txBody>
          <a:bodyPr>
            <a:noAutofit/>
          </a:bodyPr>
          <a:lstStyle/>
          <a:p>
            <a:pPr lvl="0"/>
            <a:r>
              <a:rPr lang="fi-FI" dirty="0"/>
              <a:t>Lisää tekstiä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7692572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sisältö ja kuvituselementti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>
            <a:extLst>
              <a:ext uri="{FF2B5EF4-FFF2-40B4-BE49-F238E27FC236}">
                <a16:creationId xmlns:a16="http://schemas.microsoft.com/office/drawing/2014/main" id="{689B0F09-8B74-5048-A35E-DD91870C4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39325" y="6055469"/>
            <a:ext cx="1933575" cy="513606"/>
          </a:xfrm>
          <a:prstGeom prst="rect">
            <a:avLst/>
          </a:prstGeom>
        </p:spPr>
      </p:pic>
      <p:sp>
        <p:nvSpPr>
          <p:cNvPr id="10" name="Kuvan paikkamerkki 9">
            <a:extLst>
              <a:ext uri="{FF2B5EF4-FFF2-40B4-BE49-F238E27FC236}">
                <a16:creationId xmlns:a16="http://schemas.microsoft.com/office/drawing/2014/main" id="{C20113C1-3A1E-A727-A40B-2687A88CB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516080" y="1345802"/>
            <a:ext cx="3566453" cy="3657496"/>
          </a:xfrm>
          <a:custGeom>
            <a:avLst/>
            <a:gdLst>
              <a:gd name="connsiteX0" fmla="*/ 1760916 w 3474428"/>
              <a:gd name="connsiteY0" fmla="*/ 0 h 3563122"/>
              <a:gd name="connsiteX1" fmla="*/ 3474428 w 3474428"/>
              <a:gd name="connsiteY1" fmla="*/ 1310652 h 3563122"/>
              <a:gd name="connsiteX2" fmla="*/ 3463196 w 3474428"/>
              <a:gd name="connsiteY2" fmla="*/ 3563122 h 3563122"/>
              <a:gd name="connsiteX3" fmla="*/ 2174181 w 3474428"/>
              <a:gd name="connsiteY3" fmla="*/ 3563122 h 3563122"/>
              <a:gd name="connsiteX4" fmla="*/ 2183264 w 3474428"/>
              <a:gd name="connsiteY4" fmla="*/ 2546479 h 3563122"/>
              <a:gd name="connsiteX5" fmla="*/ 2185081 w 3474428"/>
              <a:gd name="connsiteY5" fmla="*/ 2546479 h 3563122"/>
              <a:gd name="connsiteX6" fmla="*/ 1731680 w 3474428"/>
              <a:gd name="connsiteY6" fmla="*/ 2094400 h 3563122"/>
              <a:gd name="connsiteX7" fmla="*/ 1278279 w 3474428"/>
              <a:gd name="connsiteY7" fmla="*/ 2547800 h 3563122"/>
              <a:gd name="connsiteX8" fmla="*/ 1277948 w 3474428"/>
              <a:gd name="connsiteY8" fmla="*/ 2547800 h 3563122"/>
              <a:gd name="connsiteX9" fmla="*/ 1283894 w 3474428"/>
              <a:gd name="connsiteY9" fmla="*/ 3563122 h 3563122"/>
              <a:gd name="connsiteX10" fmla="*/ 0 w 3474428"/>
              <a:gd name="connsiteY10" fmla="*/ 3563122 h 3563122"/>
              <a:gd name="connsiteX11" fmla="*/ 0 w 3474428"/>
              <a:gd name="connsiteY11" fmla="*/ 1343191 h 3563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4428" h="3563122">
                <a:moveTo>
                  <a:pt x="1760916" y="0"/>
                </a:moveTo>
                <a:lnTo>
                  <a:pt x="3474428" y="1310652"/>
                </a:lnTo>
                <a:lnTo>
                  <a:pt x="3463196" y="3563122"/>
                </a:lnTo>
                <a:lnTo>
                  <a:pt x="2174181" y="3563122"/>
                </a:lnTo>
                <a:cubicBezTo>
                  <a:pt x="2174181" y="3563122"/>
                  <a:pt x="2183264" y="2546479"/>
                  <a:pt x="2183264" y="2546479"/>
                </a:cubicBezTo>
                <a:lnTo>
                  <a:pt x="2185081" y="2546479"/>
                </a:lnTo>
                <a:cubicBezTo>
                  <a:pt x="2184421" y="2296737"/>
                  <a:pt x="1982083" y="2094400"/>
                  <a:pt x="1731680" y="2094400"/>
                </a:cubicBezTo>
                <a:cubicBezTo>
                  <a:pt x="1481277" y="2094400"/>
                  <a:pt x="1278279" y="2297397"/>
                  <a:pt x="1278279" y="2547800"/>
                </a:cubicBezTo>
                <a:lnTo>
                  <a:pt x="1277948" y="2547800"/>
                </a:lnTo>
                <a:lnTo>
                  <a:pt x="1283894" y="3563122"/>
                </a:lnTo>
                <a:lnTo>
                  <a:pt x="0" y="3563122"/>
                </a:lnTo>
                <a:lnTo>
                  <a:pt x="0" y="134319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800">
                <a:solidFill>
                  <a:srgbClr val="FFFF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Lisää kuva napsauttamalla kuvaketta.</a:t>
            </a:r>
            <a:br>
              <a:rPr lang="fi-FI" dirty="0"/>
            </a:br>
            <a:r>
              <a:rPr lang="fi-FI" dirty="0"/>
              <a:t>Ohjeet kuvan rajaamiseen ja skaalaamiseen löytyvät diasarjan alussa olevalta ohjesivulta.</a:t>
            </a:r>
            <a:br>
              <a:rPr lang="fi-FI" dirty="0"/>
            </a:br>
            <a:r>
              <a:rPr lang="fi-FI" dirty="0"/>
              <a:t>Muista lisätä kuvalle alt-teksti.</a:t>
            </a:r>
          </a:p>
          <a:p>
            <a:endParaRPr lang="fi-FI" dirty="0"/>
          </a:p>
        </p:txBody>
      </p:sp>
      <p:sp>
        <p:nvSpPr>
          <p:cNvPr id="14" name="Otsikko 1">
            <a:extLst>
              <a:ext uri="{FF2B5EF4-FFF2-40B4-BE49-F238E27FC236}">
                <a16:creationId xmlns:a16="http://schemas.microsoft.com/office/drawing/2014/main" id="{C9D155B5-4174-10C8-115B-B9D61F974B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171" y="571499"/>
            <a:ext cx="5888750" cy="1278566"/>
          </a:xfrm>
        </p:spPr>
        <p:txBody>
          <a:bodyPr>
            <a:noAutofit/>
          </a:bodyPr>
          <a:lstStyle>
            <a:lvl1pPr>
              <a:defRPr sz="3800"/>
            </a:lvl1pPr>
          </a:lstStyle>
          <a:p>
            <a:r>
              <a:rPr lang="fi-FI" dirty="0"/>
              <a:t>Lisää otsikko napsauttamalla</a:t>
            </a:r>
          </a:p>
        </p:txBody>
      </p:sp>
      <p:sp>
        <p:nvSpPr>
          <p:cNvPr id="15" name="Sisällön paikkamerkki 2">
            <a:extLst>
              <a:ext uri="{FF2B5EF4-FFF2-40B4-BE49-F238E27FC236}">
                <a16:creationId xmlns:a16="http://schemas.microsoft.com/office/drawing/2014/main" id="{710BA9C9-CE48-68F1-9BC0-820A9E5DC2E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2169" y="2048747"/>
            <a:ext cx="5888749" cy="3780554"/>
          </a:xfrm>
        </p:spPr>
        <p:txBody>
          <a:bodyPr>
            <a:noAutofit/>
          </a:bodyPr>
          <a:lstStyle/>
          <a:p>
            <a:pPr lvl="0"/>
            <a:r>
              <a:rPr lang="fi-FI" dirty="0"/>
              <a:t>Lisää tekstiä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2005565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sisältö ja kuvituselementti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>
            <a:extLst>
              <a:ext uri="{FF2B5EF4-FFF2-40B4-BE49-F238E27FC236}">
                <a16:creationId xmlns:a16="http://schemas.microsoft.com/office/drawing/2014/main" id="{689B0F09-8B74-5048-A35E-DD91870C4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39325" y="6055469"/>
            <a:ext cx="1933575" cy="513606"/>
          </a:xfrm>
          <a:prstGeom prst="rect">
            <a:avLst/>
          </a:prstGeom>
        </p:spPr>
      </p:pic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3169AB7E-C761-156E-F906-8C03230BB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98581" y="1850065"/>
            <a:ext cx="3994479" cy="2965354"/>
          </a:xfrm>
          <a:custGeom>
            <a:avLst/>
            <a:gdLst>
              <a:gd name="connsiteX0" fmla="*/ 355267 w 3513838"/>
              <a:gd name="connsiteY0" fmla="*/ 1939502 h 2608544"/>
              <a:gd name="connsiteX1" fmla="*/ 540513 w 3513838"/>
              <a:gd name="connsiteY1" fmla="*/ 2202652 h 2608544"/>
              <a:gd name="connsiteX2" fmla="*/ 693024 w 3513838"/>
              <a:gd name="connsiteY2" fmla="*/ 2260764 h 2608544"/>
              <a:gd name="connsiteX3" fmla="*/ 693024 w 3513838"/>
              <a:gd name="connsiteY3" fmla="*/ 2261272 h 2608544"/>
              <a:gd name="connsiteX4" fmla="*/ 1114395 w 3513838"/>
              <a:gd name="connsiteY4" fmla="*/ 2072092 h 2608544"/>
              <a:gd name="connsiteX5" fmla="*/ 1168445 w 3513838"/>
              <a:gd name="connsiteY5" fmla="*/ 1939629 h 2608544"/>
              <a:gd name="connsiteX6" fmla="*/ 1289490 w 3513838"/>
              <a:gd name="connsiteY6" fmla="*/ 1939629 h 2608544"/>
              <a:gd name="connsiteX7" fmla="*/ 1289490 w 3513838"/>
              <a:gd name="connsiteY7" fmla="*/ 1940897 h 2608544"/>
              <a:gd name="connsiteX8" fmla="*/ 1443270 w 3513838"/>
              <a:gd name="connsiteY8" fmla="*/ 1940897 h 2608544"/>
              <a:gd name="connsiteX9" fmla="*/ 1836093 w 3513838"/>
              <a:gd name="connsiteY9" fmla="*/ 2333720 h 2608544"/>
              <a:gd name="connsiteX10" fmla="*/ 2228788 w 3513838"/>
              <a:gd name="connsiteY10" fmla="*/ 1942166 h 2608544"/>
              <a:gd name="connsiteX11" fmla="*/ 2228535 w 3513838"/>
              <a:gd name="connsiteY11" fmla="*/ 1940009 h 2608544"/>
              <a:gd name="connsiteX12" fmla="*/ 2579360 w 3513838"/>
              <a:gd name="connsiteY12" fmla="*/ 1939629 h 2608544"/>
              <a:gd name="connsiteX13" fmla="*/ 2764606 w 3513838"/>
              <a:gd name="connsiteY13" fmla="*/ 2202779 h 2608544"/>
              <a:gd name="connsiteX14" fmla="*/ 2917118 w 3513838"/>
              <a:gd name="connsiteY14" fmla="*/ 2260891 h 2608544"/>
              <a:gd name="connsiteX15" fmla="*/ 2917118 w 3513838"/>
              <a:gd name="connsiteY15" fmla="*/ 2261398 h 2608544"/>
              <a:gd name="connsiteX16" fmla="*/ 3338488 w 3513838"/>
              <a:gd name="connsiteY16" fmla="*/ 2072219 h 2608544"/>
              <a:gd name="connsiteX17" fmla="*/ 3392540 w 3513838"/>
              <a:gd name="connsiteY17" fmla="*/ 1939755 h 2608544"/>
              <a:gd name="connsiteX18" fmla="*/ 3513548 w 3513838"/>
              <a:gd name="connsiteY18" fmla="*/ 1939755 h 2608544"/>
              <a:gd name="connsiteX19" fmla="*/ 3501475 w 3513838"/>
              <a:gd name="connsiteY19" fmla="*/ 2067248 h 2608544"/>
              <a:gd name="connsiteX20" fmla="*/ 2917118 w 3513838"/>
              <a:gd name="connsiteY20" fmla="*/ 2575429 h 2608544"/>
              <a:gd name="connsiteX21" fmla="*/ 2914833 w 3513838"/>
              <a:gd name="connsiteY21" fmla="*/ 2575429 h 2608544"/>
              <a:gd name="connsiteX22" fmla="*/ 2387516 w 3513838"/>
              <a:gd name="connsiteY22" fmla="*/ 2316845 h 2608544"/>
              <a:gd name="connsiteX23" fmla="*/ 1836093 w 3513838"/>
              <a:gd name="connsiteY23" fmla="*/ 2608544 h 2608544"/>
              <a:gd name="connsiteX24" fmla="*/ 1229348 w 3513838"/>
              <a:gd name="connsiteY24" fmla="*/ 2219019 h 2608544"/>
              <a:gd name="connsiteX25" fmla="*/ 693024 w 3513838"/>
              <a:gd name="connsiteY25" fmla="*/ 2575429 h 2608544"/>
              <a:gd name="connsiteX26" fmla="*/ 690739 w 3513838"/>
              <a:gd name="connsiteY26" fmla="*/ 2575429 h 2608544"/>
              <a:gd name="connsiteX27" fmla="*/ 4441 w 3513838"/>
              <a:gd name="connsiteY27" fmla="*/ 1939882 h 2608544"/>
              <a:gd name="connsiteX28" fmla="*/ 3513584 w 3513838"/>
              <a:gd name="connsiteY28" fmla="*/ 1939374 h 2608544"/>
              <a:gd name="connsiteX29" fmla="*/ 3513584 w 3513838"/>
              <a:gd name="connsiteY29" fmla="*/ 1939755 h 2608544"/>
              <a:gd name="connsiteX30" fmla="*/ 3513548 w 3513838"/>
              <a:gd name="connsiteY30" fmla="*/ 1939755 h 2608544"/>
              <a:gd name="connsiteX31" fmla="*/ 350825 w 3513838"/>
              <a:gd name="connsiteY31" fmla="*/ 968736 h 2608544"/>
              <a:gd name="connsiteX32" fmla="*/ 536071 w 3513838"/>
              <a:gd name="connsiteY32" fmla="*/ 1231886 h 2608544"/>
              <a:gd name="connsiteX33" fmla="*/ 688583 w 3513838"/>
              <a:gd name="connsiteY33" fmla="*/ 1289998 h 2608544"/>
              <a:gd name="connsiteX34" fmla="*/ 688583 w 3513838"/>
              <a:gd name="connsiteY34" fmla="*/ 1290506 h 2608544"/>
              <a:gd name="connsiteX35" fmla="*/ 1109954 w 3513838"/>
              <a:gd name="connsiteY35" fmla="*/ 1101326 h 2608544"/>
              <a:gd name="connsiteX36" fmla="*/ 1164006 w 3513838"/>
              <a:gd name="connsiteY36" fmla="*/ 968736 h 2608544"/>
              <a:gd name="connsiteX37" fmla="*/ 1285049 w 3513838"/>
              <a:gd name="connsiteY37" fmla="*/ 968736 h 2608544"/>
              <a:gd name="connsiteX38" fmla="*/ 1285049 w 3513838"/>
              <a:gd name="connsiteY38" fmla="*/ 970385 h 2608544"/>
              <a:gd name="connsiteX39" fmla="*/ 1443523 w 3513838"/>
              <a:gd name="connsiteY39" fmla="*/ 970385 h 2608544"/>
              <a:gd name="connsiteX40" fmla="*/ 1836346 w 3513838"/>
              <a:gd name="connsiteY40" fmla="*/ 1363208 h 2608544"/>
              <a:gd name="connsiteX41" fmla="*/ 2229042 w 3513838"/>
              <a:gd name="connsiteY41" fmla="*/ 971400 h 2608544"/>
              <a:gd name="connsiteX42" fmla="*/ 2228662 w 3513838"/>
              <a:gd name="connsiteY42" fmla="*/ 969117 h 2608544"/>
              <a:gd name="connsiteX43" fmla="*/ 2579488 w 3513838"/>
              <a:gd name="connsiteY43" fmla="*/ 968736 h 2608544"/>
              <a:gd name="connsiteX44" fmla="*/ 2764734 w 3513838"/>
              <a:gd name="connsiteY44" fmla="*/ 1231886 h 2608544"/>
              <a:gd name="connsiteX45" fmla="*/ 2917244 w 3513838"/>
              <a:gd name="connsiteY45" fmla="*/ 1289998 h 2608544"/>
              <a:gd name="connsiteX46" fmla="*/ 2917244 w 3513838"/>
              <a:gd name="connsiteY46" fmla="*/ 1290506 h 2608544"/>
              <a:gd name="connsiteX47" fmla="*/ 3338615 w 3513838"/>
              <a:gd name="connsiteY47" fmla="*/ 1101326 h 2608544"/>
              <a:gd name="connsiteX48" fmla="*/ 3392667 w 3513838"/>
              <a:gd name="connsiteY48" fmla="*/ 968736 h 2608544"/>
              <a:gd name="connsiteX49" fmla="*/ 3513710 w 3513838"/>
              <a:gd name="connsiteY49" fmla="*/ 968736 h 2608544"/>
              <a:gd name="connsiteX50" fmla="*/ 2917244 w 3513838"/>
              <a:gd name="connsiteY50" fmla="*/ 1604663 h 2608544"/>
              <a:gd name="connsiteX51" fmla="*/ 2914961 w 3513838"/>
              <a:gd name="connsiteY51" fmla="*/ 1604663 h 2608544"/>
              <a:gd name="connsiteX52" fmla="*/ 2387771 w 3513838"/>
              <a:gd name="connsiteY52" fmla="*/ 1346206 h 2608544"/>
              <a:gd name="connsiteX53" fmla="*/ 1836219 w 3513838"/>
              <a:gd name="connsiteY53" fmla="*/ 1638160 h 2608544"/>
              <a:gd name="connsiteX54" fmla="*/ 1227065 w 3513838"/>
              <a:gd name="connsiteY54" fmla="*/ 1243433 h 2608544"/>
              <a:gd name="connsiteX55" fmla="*/ 688456 w 3513838"/>
              <a:gd name="connsiteY55" fmla="*/ 1604663 h 2608544"/>
              <a:gd name="connsiteX56" fmla="*/ 686172 w 3513838"/>
              <a:gd name="connsiteY56" fmla="*/ 1604663 h 2608544"/>
              <a:gd name="connsiteX57" fmla="*/ 686426 w 3513838"/>
              <a:gd name="connsiteY57" fmla="*/ 1604790 h 2608544"/>
              <a:gd name="connsiteX58" fmla="*/ 0 w 3513838"/>
              <a:gd name="connsiteY58" fmla="*/ 969117 h 2608544"/>
              <a:gd name="connsiteX59" fmla="*/ 353617 w 3513838"/>
              <a:gd name="connsiteY59" fmla="*/ 0 h 2608544"/>
              <a:gd name="connsiteX60" fmla="*/ 538863 w 3513838"/>
              <a:gd name="connsiteY60" fmla="*/ 263152 h 2608544"/>
              <a:gd name="connsiteX61" fmla="*/ 691374 w 3513838"/>
              <a:gd name="connsiteY61" fmla="*/ 321263 h 2608544"/>
              <a:gd name="connsiteX62" fmla="*/ 691374 w 3513838"/>
              <a:gd name="connsiteY62" fmla="*/ 321770 h 2608544"/>
              <a:gd name="connsiteX63" fmla="*/ 1112746 w 3513838"/>
              <a:gd name="connsiteY63" fmla="*/ 132590 h 2608544"/>
              <a:gd name="connsiteX64" fmla="*/ 1166796 w 3513838"/>
              <a:gd name="connsiteY64" fmla="*/ 127 h 2608544"/>
              <a:gd name="connsiteX65" fmla="*/ 1168066 w 3513838"/>
              <a:gd name="connsiteY65" fmla="*/ 127 h 2608544"/>
              <a:gd name="connsiteX66" fmla="*/ 1443015 w 3513838"/>
              <a:gd name="connsiteY66" fmla="*/ 127 h 2608544"/>
              <a:gd name="connsiteX67" fmla="*/ 1835838 w 3513838"/>
              <a:gd name="connsiteY67" fmla="*/ 392950 h 2608544"/>
              <a:gd name="connsiteX68" fmla="*/ 2228535 w 3513838"/>
              <a:gd name="connsiteY68" fmla="*/ 127 h 2608544"/>
              <a:gd name="connsiteX69" fmla="*/ 2503486 w 3513838"/>
              <a:gd name="connsiteY69" fmla="*/ 127 h 2608544"/>
              <a:gd name="connsiteX70" fmla="*/ 2579360 w 3513838"/>
              <a:gd name="connsiteY70" fmla="*/ 127 h 2608544"/>
              <a:gd name="connsiteX71" fmla="*/ 2764860 w 3513838"/>
              <a:gd name="connsiteY71" fmla="*/ 263405 h 2608544"/>
              <a:gd name="connsiteX72" fmla="*/ 2917370 w 3513838"/>
              <a:gd name="connsiteY72" fmla="*/ 321517 h 2608544"/>
              <a:gd name="connsiteX73" fmla="*/ 2917370 w 3513838"/>
              <a:gd name="connsiteY73" fmla="*/ 322024 h 2608544"/>
              <a:gd name="connsiteX74" fmla="*/ 3338743 w 3513838"/>
              <a:gd name="connsiteY74" fmla="*/ 132845 h 2608544"/>
              <a:gd name="connsiteX75" fmla="*/ 3392793 w 3513838"/>
              <a:gd name="connsiteY75" fmla="*/ 255 h 2608544"/>
              <a:gd name="connsiteX76" fmla="*/ 3513838 w 3513838"/>
              <a:gd name="connsiteY76" fmla="*/ 255 h 2608544"/>
              <a:gd name="connsiteX77" fmla="*/ 2917370 w 3513838"/>
              <a:gd name="connsiteY77" fmla="*/ 636182 h 2608544"/>
              <a:gd name="connsiteX78" fmla="*/ 2915087 w 3513838"/>
              <a:gd name="connsiteY78" fmla="*/ 636182 h 2608544"/>
              <a:gd name="connsiteX79" fmla="*/ 2387009 w 3513838"/>
              <a:gd name="connsiteY79" fmla="*/ 376709 h 2608544"/>
              <a:gd name="connsiteX80" fmla="*/ 1835838 w 3513838"/>
              <a:gd name="connsiteY80" fmla="*/ 667901 h 2608544"/>
              <a:gd name="connsiteX81" fmla="*/ 1228714 w 3513838"/>
              <a:gd name="connsiteY81" fmla="*/ 277616 h 2608544"/>
              <a:gd name="connsiteX82" fmla="*/ 691374 w 3513838"/>
              <a:gd name="connsiteY82" fmla="*/ 636054 h 2608544"/>
              <a:gd name="connsiteX83" fmla="*/ 689090 w 3513838"/>
              <a:gd name="connsiteY83" fmla="*/ 636054 h 2608544"/>
              <a:gd name="connsiteX84" fmla="*/ 2664 w 3513838"/>
              <a:gd name="connsiteY84" fmla="*/ 508 h 260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3513838" h="2608544">
                <a:moveTo>
                  <a:pt x="355267" y="1939502"/>
                </a:moveTo>
                <a:cubicBezTo>
                  <a:pt x="378486" y="2044686"/>
                  <a:pt x="442053" y="2140861"/>
                  <a:pt x="540513" y="2202652"/>
                </a:cubicBezTo>
                <a:cubicBezTo>
                  <a:pt x="588601" y="2232851"/>
                  <a:pt x="640368" y="2251882"/>
                  <a:pt x="693024" y="2260764"/>
                </a:cubicBezTo>
                <a:lnTo>
                  <a:pt x="693024" y="2261272"/>
                </a:lnTo>
                <a:cubicBezTo>
                  <a:pt x="853781" y="2288171"/>
                  <a:pt x="1022407" y="2218766"/>
                  <a:pt x="1114395" y="2072092"/>
                </a:cubicBezTo>
                <a:cubicBezTo>
                  <a:pt x="1140660" y="2030221"/>
                  <a:pt x="1158549" y="1985432"/>
                  <a:pt x="1168445" y="1939629"/>
                </a:cubicBezTo>
                <a:lnTo>
                  <a:pt x="1289490" y="1939629"/>
                </a:lnTo>
                <a:cubicBezTo>
                  <a:pt x="1289490" y="1939629"/>
                  <a:pt x="1289490" y="1940389"/>
                  <a:pt x="1289490" y="1940897"/>
                </a:cubicBezTo>
                <a:lnTo>
                  <a:pt x="1443270" y="1940897"/>
                </a:lnTo>
                <a:cubicBezTo>
                  <a:pt x="1443270" y="2157483"/>
                  <a:pt x="1619507" y="2333720"/>
                  <a:pt x="1836093" y="2333720"/>
                </a:cubicBezTo>
                <a:cubicBezTo>
                  <a:pt x="2052298" y="2333720"/>
                  <a:pt x="2228154" y="2158117"/>
                  <a:pt x="2228788" y="1942166"/>
                </a:cubicBezTo>
                <a:cubicBezTo>
                  <a:pt x="2228788" y="1941404"/>
                  <a:pt x="2228535" y="1940770"/>
                  <a:pt x="2228535" y="1940009"/>
                </a:cubicBezTo>
                <a:lnTo>
                  <a:pt x="2579360" y="1939629"/>
                </a:lnTo>
                <a:cubicBezTo>
                  <a:pt x="2602580" y="2044812"/>
                  <a:pt x="2666146" y="2140989"/>
                  <a:pt x="2764606" y="2202779"/>
                </a:cubicBezTo>
                <a:cubicBezTo>
                  <a:pt x="2812694" y="2232977"/>
                  <a:pt x="2864462" y="2252009"/>
                  <a:pt x="2917118" y="2260891"/>
                </a:cubicBezTo>
                <a:lnTo>
                  <a:pt x="2917118" y="2261398"/>
                </a:lnTo>
                <a:cubicBezTo>
                  <a:pt x="3077876" y="2288297"/>
                  <a:pt x="3246500" y="2218893"/>
                  <a:pt x="3338488" y="2072219"/>
                </a:cubicBezTo>
                <a:cubicBezTo>
                  <a:pt x="3364753" y="2030349"/>
                  <a:pt x="3382643" y="1985559"/>
                  <a:pt x="3392540" y="1939755"/>
                </a:cubicBezTo>
                <a:lnTo>
                  <a:pt x="3513548" y="1939755"/>
                </a:lnTo>
                <a:lnTo>
                  <a:pt x="3501475" y="2067248"/>
                </a:lnTo>
                <a:cubicBezTo>
                  <a:pt x="3446769" y="2355982"/>
                  <a:pt x="3212543" y="2570765"/>
                  <a:pt x="2917118" y="2575429"/>
                </a:cubicBezTo>
                <a:cubicBezTo>
                  <a:pt x="2916356" y="2575429"/>
                  <a:pt x="2915595" y="2575429"/>
                  <a:pt x="2914833" y="2575429"/>
                </a:cubicBezTo>
                <a:cubicBezTo>
                  <a:pt x="2707510" y="2577966"/>
                  <a:pt x="2516174" y="2476334"/>
                  <a:pt x="2387516" y="2316845"/>
                </a:cubicBezTo>
                <a:cubicBezTo>
                  <a:pt x="2267107" y="2492829"/>
                  <a:pt x="2064859" y="2608544"/>
                  <a:pt x="1836093" y="2608544"/>
                </a:cubicBezTo>
                <a:cubicBezTo>
                  <a:pt x="1567106" y="2608544"/>
                  <a:pt x="1335041" y="2448675"/>
                  <a:pt x="1229348" y="2219019"/>
                </a:cubicBezTo>
                <a:cubicBezTo>
                  <a:pt x="1133934" y="2428247"/>
                  <a:pt x="933843" y="2571748"/>
                  <a:pt x="693024" y="2575429"/>
                </a:cubicBezTo>
                <a:cubicBezTo>
                  <a:pt x="692262" y="2575429"/>
                  <a:pt x="691501" y="2575429"/>
                  <a:pt x="690739" y="2575429"/>
                </a:cubicBezTo>
                <a:cubicBezTo>
                  <a:pt x="347020" y="2579488"/>
                  <a:pt x="47073" y="2298193"/>
                  <a:pt x="4441" y="1939882"/>
                </a:cubicBezTo>
                <a:close/>
                <a:moveTo>
                  <a:pt x="3513584" y="1939374"/>
                </a:moveTo>
                <a:lnTo>
                  <a:pt x="3513584" y="1939755"/>
                </a:lnTo>
                <a:lnTo>
                  <a:pt x="3513548" y="1939755"/>
                </a:lnTo>
                <a:close/>
                <a:moveTo>
                  <a:pt x="350825" y="968736"/>
                </a:moveTo>
                <a:cubicBezTo>
                  <a:pt x="374045" y="1073920"/>
                  <a:pt x="437612" y="1170096"/>
                  <a:pt x="536071" y="1231886"/>
                </a:cubicBezTo>
                <a:cubicBezTo>
                  <a:pt x="584033" y="1262085"/>
                  <a:pt x="635927" y="1281116"/>
                  <a:pt x="688583" y="1289998"/>
                </a:cubicBezTo>
                <a:lnTo>
                  <a:pt x="688583" y="1290506"/>
                </a:lnTo>
                <a:cubicBezTo>
                  <a:pt x="849341" y="1317405"/>
                  <a:pt x="1017839" y="1248001"/>
                  <a:pt x="1109954" y="1101326"/>
                </a:cubicBezTo>
                <a:cubicBezTo>
                  <a:pt x="1136218" y="1059328"/>
                  <a:pt x="1154108" y="1014540"/>
                  <a:pt x="1164006" y="968736"/>
                </a:cubicBezTo>
                <a:lnTo>
                  <a:pt x="1285049" y="968736"/>
                </a:lnTo>
                <a:cubicBezTo>
                  <a:pt x="1285049" y="969244"/>
                  <a:pt x="1285049" y="970385"/>
                  <a:pt x="1285049" y="970385"/>
                </a:cubicBezTo>
                <a:lnTo>
                  <a:pt x="1443523" y="970385"/>
                </a:lnTo>
                <a:cubicBezTo>
                  <a:pt x="1443523" y="1186971"/>
                  <a:pt x="1619761" y="1363208"/>
                  <a:pt x="1836346" y="1363208"/>
                </a:cubicBezTo>
                <a:cubicBezTo>
                  <a:pt x="2052551" y="1363208"/>
                  <a:pt x="2228535" y="1187605"/>
                  <a:pt x="2229042" y="971400"/>
                </a:cubicBezTo>
                <a:cubicBezTo>
                  <a:pt x="2228916" y="970640"/>
                  <a:pt x="2228662" y="969878"/>
                  <a:pt x="2228662" y="969117"/>
                </a:cubicBezTo>
                <a:lnTo>
                  <a:pt x="2579488" y="968736"/>
                </a:lnTo>
                <a:cubicBezTo>
                  <a:pt x="2602706" y="1073920"/>
                  <a:pt x="2666274" y="1170096"/>
                  <a:pt x="2764734" y="1231886"/>
                </a:cubicBezTo>
                <a:cubicBezTo>
                  <a:pt x="2812694" y="1262085"/>
                  <a:pt x="2864588" y="1281116"/>
                  <a:pt x="2917244" y="1289998"/>
                </a:cubicBezTo>
                <a:lnTo>
                  <a:pt x="2917244" y="1290506"/>
                </a:lnTo>
                <a:cubicBezTo>
                  <a:pt x="3078002" y="1317405"/>
                  <a:pt x="3246500" y="1248001"/>
                  <a:pt x="3338615" y="1101326"/>
                </a:cubicBezTo>
                <a:cubicBezTo>
                  <a:pt x="3364880" y="1059328"/>
                  <a:pt x="3382770" y="1014540"/>
                  <a:pt x="3392667" y="968736"/>
                </a:cubicBezTo>
                <a:lnTo>
                  <a:pt x="3513710" y="968736"/>
                </a:lnTo>
                <a:cubicBezTo>
                  <a:pt x="3512569" y="1319688"/>
                  <a:pt x="3254874" y="1599461"/>
                  <a:pt x="2917244" y="1604663"/>
                </a:cubicBezTo>
                <a:cubicBezTo>
                  <a:pt x="2916484" y="1604663"/>
                  <a:pt x="2915722" y="1604663"/>
                  <a:pt x="2914961" y="1604663"/>
                </a:cubicBezTo>
                <a:cubicBezTo>
                  <a:pt x="2707637" y="1607074"/>
                  <a:pt x="2516427" y="1505696"/>
                  <a:pt x="2387771" y="1346206"/>
                </a:cubicBezTo>
                <a:cubicBezTo>
                  <a:pt x="2267488" y="1522318"/>
                  <a:pt x="2065112" y="1638160"/>
                  <a:pt x="1836219" y="1638160"/>
                </a:cubicBezTo>
                <a:cubicBezTo>
                  <a:pt x="1565202" y="1638160"/>
                  <a:pt x="1331615" y="1475879"/>
                  <a:pt x="1227065" y="1243433"/>
                </a:cubicBezTo>
                <a:cubicBezTo>
                  <a:pt x="1132539" y="1455325"/>
                  <a:pt x="931179" y="1600984"/>
                  <a:pt x="688456" y="1604663"/>
                </a:cubicBezTo>
                <a:cubicBezTo>
                  <a:pt x="687694" y="1604663"/>
                  <a:pt x="686934" y="1604663"/>
                  <a:pt x="686172" y="1604663"/>
                </a:cubicBezTo>
                <a:lnTo>
                  <a:pt x="686426" y="1604790"/>
                </a:lnTo>
                <a:cubicBezTo>
                  <a:pt x="342705" y="1608850"/>
                  <a:pt x="42632" y="1327429"/>
                  <a:pt x="0" y="969117"/>
                </a:cubicBezTo>
                <a:close/>
                <a:moveTo>
                  <a:pt x="353617" y="0"/>
                </a:moveTo>
                <a:cubicBezTo>
                  <a:pt x="376837" y="105184"/>
                  <a:pt x="440404" y="201360"/>
                  <a:pt x="538863" y="263152"/>
                </a:cubicBezTo>
                <a:cubicBezTo>
                  <a:pt x="586824" y="293349"/>
                  <a:pt x="638719" y="312382"/>
                  <a:pt x="691374" y="321263"/>
                </a:cubicBezTo>
                <a:lnTo>
                  <a:pt x="691374" y="321770"/>
                </a:lnTo>
                <a:cubicBezTo>
                  <a:pt x="852132" y="348669"/>
                  <a:pt x="1020630" y="279265"/>
                  <a:pt x="1112746" y="132590"/>
                </a:cubicBezTo>
                <a:cubicBezTo>
                  <a:pt x="1139009" y="90594"/>
                  <a:pt x="1156900" y="45804"/>
                  <a:pt x="1166796" y="127"/>
                </a:cubicBezTo>
                <a:lnTo>
                  <a:pt x="1168066" y="127"/>
                </a:lnTo>
                <a:lnTo>
                  <a:pt x="1443015" y="127"/>
                </a:lnTo>
                <a:cubicBezTo>
                  <a:pt x="1443015" y="216713"/>
                  <a:pt x="1619254" y="392950"/>
                  <a:pt x="1835838" y="392950"/>
                </a:cubicBezTo>
                <a:cubicBezTo>
                  <a:pt x="2052298" y="392950"/>
                  <a:pt x="2228535" y="216713"/>
                  <a:pt x="2228535" y="127"/>
                </a:cubicBezTo>
                <a:lnTo>
                  <a:pt x="2503486" y="127"/>
                </a:lnTo>
                <a:lnTo>
                  <a:pt x="2579360" y="127"/>
                </a:lnTo>
                <a:cubicBezTo>
                  <a:pt x="2602580" y="105312"/>
                  <a:pt x="2666146" y="201487"/>
                  <a:pt x="2764860" y="263405"/>
                </a:cubicBezTo>
                <a:cubicBezTo>
                  <a:pt x="2812821" y="293602"/>
                  <a:pt x="2864716" y="312635"/>
                  <a:pt x="2917370" y="321517"/>
                </a:cubicBezTo>
                <a:lnTo>
                  <a:pt x="2917370" y="322024"/>
                </a:lnTo>
                <a:cubicBezTo>
                  <a:pt x="3078129" y="348923"/>
                  <a:pt x="3246627" y="279519"/>
                  <a:pt x="3338743" y="132845"/>
                </a:cubicBezTo>
                <a:cubicBezTo>
                  <a:pt x="3365006" y="90847"/>
                  <a:pt x="3382897" y="46058"/>
                  <a:pt x="3392793" y="255"/>
                </a:cubicBezTo>
                <a:lnTo>
                  <a:pt x="3513838" y="255"/>
                </a:lnTo>
                <a:cubicBezTo>
                  <a:pt x="3512696" y="351206"/>
                  <a:pt x="3255002" y="630978"/>
                  <a:pt x="2917370" y="636182"/>
                </a:cubicBezTo>
                <a:cubicBezTo>
                  <a:pt x="2916610" y="636182"/>
                  <a:pt x="2915848" y="636182"/>
                  <a:pt x="2915087" y="636182"/>
                </a:cubicBezTo>
                <a:cubicBezTo>
                  <a:pt x="2707256" y="638719"/>
                  <a:pt x="2515666" y="536707"/>
                  <a:pt x="2387009" y="376709"/>
                </a:cubicBezTo>
                <a:cubicBezTo>
                  <a:pt x="2266599" y="552312"/>
                  <a:pt x="2064478" y="667901"/>
                  <a:pt x="1835838" y="667901"/>
                </a:cubicBezTo>
                <a:cubicBezTo>
                  <a:pt x="1566598" y="667901"/>
                  <a:pt x="1334279" y="507650"/>
                  <a:pt x="1228714" y="277616"/>
                </a:cubicBezTo>
                <a:cubicBezTo>
                  <a:pt x="1133681" y="487985"/>
                  <a:pt x="932955" y="632374"/>
                  <a:pt x="691374" y="636054"/>
                </a:cubicBezTo>
                <a:cubicBezTo>
                  <a:pt x="690613" y="636054"/>
                  <a:pt x="689851" y="636054"/>
                  <a:pt x="689090" y="636054"/>
                </a:cubicBezTo>
                <a:cubicBezTo>
                  <a:pt x="345371" y="640242"/>
                  <a:pt x="45296" y="358819"/>
                  <a:pt x="2664" y="508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800">
                <a:solidFill>
                  <a:srgbClr val="FFFF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Lisää kuva napsauttamalla kuvaketta.</a:t>
            </a:r>
            <a:br>
              <a:rPr lang="fi-FI" dirty="0"/>
            </a:br>
            <a:r>
              <a:rPr lang="fi-FI" dirty="0"/>
              <a:t>Ohjeet kuvan rajaamiseen ja skaalaamiseen löytyvät diasarjan alussa olevalta ohjesivulta.</a:t>
            </a:r>
            <a:br>
              <a:rPr lang="fi-FI" dirty="0"/>
            </a:br>
            <a:r>
              <a:rPr lang="fi-FI" dirty="0"/>
              <a:t>Muista lisätä kuvalle alt-teksti.</a:t>
            </a:r>
          </a:p>
          <a:p>
            <a:endParaRPr lang="fi-FI" dirty="0"/>
          </a:p>
        </p:txBody>
      </p:sp>
      <p:sp>
        <p:nvSpPr>
          <p:cNvPr id="9" name="Otsikko 1">
            <a:extLst>
              <a:ext uri="{FF2B5EF4-FFF2-40B4-BE49-F238E27FC236}">
                <a16:creationId xmlns:a16="http://schemas.microsoft.com/office/drawing/2014/main" id="{D05048C3-7FA6-3884-A3E9-700D49D2C7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171" y="571499"/>
            <a:ext cx="5888750" cy="1278566"/>
          </a:xfrm>
        </p:spPr>
        <p:txBody>
          <a:bodyPr>
            <a:noAutofit/>
          </a:bodyPr>
          <a:lstStyle>
            <a:lvl1pPr>
              <a:defRPr sz="3800"/>
            </a:lvl1pPr>
          </a:lstStyle>
          <a:p>
            <a:r>
              <a:rPr lang="fi-FI" dirty="0"/>
              <a:t>Lisää otsikko napsauttamalla</a:t>
            </a:r>
          </a:p>
        </p:txBody>
      </p:sp>
      <p:sp>
        <p:nvSpPr>
          <p:cNvPr id="11" name="Sisällön paikkamerkki 2">
            <a:extLst>
              <a:ext uri="{FF2B5EF4-FFF2-40B4-BE49-F238E27FC236}">
                <a16:creationId xmlns:a16="http://schemas.microsoft.com/office/drawing/2014/main" id="{DA603E91-F656-12B5-2562-5589767A6DA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2169" y="2048747"/>
            <a:ext cx="5888749" cy="3780554"/>
          </a:xfrm>
        </p:spPr>
        <p:txBody>
          <a:bodyPr>
            <a:noAutofit/>
          </a:bodyPr>
          <a:lstStyle/>
          <a:p>
            <a:pPr lvl="0"/>
            <a:r>
              <a:rPr lang="fi-FI" dirty="0"/>
              <a:t>Lisää tekstiä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9813005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skitetty 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00D669B-29C8-A4EB-2D71-CF37716F91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5941" y="2046515"/>
            <a:ext cx="9506859" cy="1148610"/>
          </a:xfrm>
        </p:spPr>
        <p:txBody>
          <a:bodyPr>
            <a:noAutofit/>
          </a:bodyPr>
          <a:lstStyle>
            <a:lvl1pPr algn="ctr">
              <a:defRPr sz="3800"/>
            </a:lvl1pPr>
          </a:lstStyle>
          <a:p>
            <a:r>
              <a:rPr lang="fi-FI" dirty="0"/>
              <a:t>Lisää tekstiä napsauttamalla</a:t>
            </a:r>
          </a:p>
        </p:txBody>
      </p:sp>
      <p:sp>
        <p:nvSpPr>
          <p:cNvPr id="6" name="Alaotsikko 2">
            <a:extLst>
              <a:ext uri="{FF2B5EF4-FFF2-40B4-BE49-F238E27FC236}">
                <a16:creationId xmlns:a16="http://schemas.microsoft.com/office/drawing/2014/main" id="{125EE5CF-D820-EC6B-B521-B4A14B9F9AFE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1465941" y="3352147"/>
            <a:ext cx="9506859" cy="1814939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fi-FI" dirty="0"/>
              <a:t>Lisää tekstiä napsauttamalla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689B0F09-8B74-5048-A35E-DD91870C4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39325" y="6055469"/>
            <a:ext cx="1933575" cy="51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430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>
            <a:extLst>
              <a:ext uri="{FF2B5EF4-FFF2-40B4-BE49-F238E27FC236}">
                <a16:creationId xmlns:a16="http://schemas.microsoft.com/office/drawing/2014/main" id="{11C1D0A0-B4E1-10DE-121D-A479D19B3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170" y="571499"/>
            <a:ext cx="10827659" cy="983513"/>
          </a:xfrm>
        </p:spPr>
        <p:txBody>
          <a:bodyPr>
            <a:noAutofit/>
          </a:bodyPr>
          <a:lstStyle>
            <a:lvl1pPr>
              <a:defRPr sz="3800"/>
            </a:lvl1pPr>
          </a:lstStyle>
          <a:p>
            <a:r>
              <a:rPr lang="fi-FI" dirty="0"/>
              <a:t>Lisää otsikko napsauttamalla</a:t>
            </a:r>
          </a:p>
        </p:txBody>
      </p:sp>
      <p:pic>
        <p:nvPicPr>
          <p:cNvPr id="9" name="Kuva 2">
            <a:extLst>
              <a:ext uri="{FF2B5EF4-FFF2-40B4-BE49-F238E27FC236}">
                <a16:creationId xmlns:a16="http://schemas.microsoft.com/office/drawing/2014/main" id="{FA607794-4935-7662-5871-AD2ED2609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39325" y="6055469"/>
            <a:ext cx="1933575" cy="51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93419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ja sisältö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57C80A9E-A3B7-A6AF-80F7-86AFC224A8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5655076" cy="6858000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rgbClr val="FFFF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fi-FI" dirty="0"/>
            </a:br>
            <a:r>
              <a:rPr lang="fi-FI" dirty="0"/>
              <a:t>Lisää kuva napsauttamalla </a:t>
            </a:r>
            <a:br>
              <a:rPr lang="fi-FI" dirty="0"/>
            </a:br>
            <a:r>
              <a:rPr lang="fi-FI" dirty="0"/>
              <a:t>keskellä näkyvää kuvaketta.</a:t>
            </a:r>
            <a:br>
              <a:rPr lang="fi-FI" dirty="0"/>
            </a:br>
            <a:r>
              <a:rPr lang="fi-FI" dirty="0"/>
              <a:t>Ohjeet kuvan rajaamiseen ja skaalaamiseen löytyvät diasarjan alussa olevalta ohjesivulta.</a:t>
            </a:r>
            <a:br>
              <a:rPr lang="fi-FI" dirty="0"/>
            </a:br>
            <a:r>
              <a:rPr lang="fi-FI" dirty="0"/>
              <a:t>Muista lisätä kuvalle alt-teksti.</a:t>
            </a:r>
          </a:p>
          <a:p>
            <a:endParaRPr lang="fi-FI" dirty="0"/>
          </a:p>
        </p:txBody>
      </p:sp>
      <p:pic>
        <p:nvPicPr>
          <p:cNvPr id="7" name="Kuva 4">
            <a:extLst>
              <a:ext uri="{FF2B5EF4-FFF2-40B4-BE49-F238E27FC236}">
                <a16:creationId xmlns:a16="http://schemas.microsoft.com/office/drawing/2014/main" id="{A7AA0FC4-980B-BFAC-EA98-9BC5BB2E5C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39325" y="6055469"/>
            <a:ext cx="1933575" cy="513606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538C098E-3E44-B9F0-FC60-C2CF263552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5391" y="571499"/>
            <a:ext cx="5224437" cy="1278566"/>
          </a:xfrm>
        </p:spPr>
        <p:txBody>
          <a:bodyPr>
            <a:noAutofit/>
          </a:bodyPr>
          <a:lstStyle>
            <a:lvl1pPr>
              <a:defRPr sz="3800"/>
            </a:lvl1pPr>
          </a:lstStyle>
          <a:p>
            <a:r>
              <a:rPr lang="fi-FI" dirty="0"/>
              <a:t>Lisää otsikko napsauttamalla</a:t>
            </a:r>
          </a:p>
        </p:txBody>
      </p:sp>
      <p:sp>
        <p:nvSpPr>
          <p:cNvPr id="11" name="Sisällön paikkamerkki 2">
            <a:extLst>
              <a:ext uri="{FF2B5EF4-FFF2-40B4-BE49-F238E27FC236}">
                <a16:creationId xmlns:a16="http://schemas.microsoft.com/office/drawing/2014/main" id="{71A7FEF0-1E42-E87F-44AE-D7AF91FB143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85390" y="2048747"/>
            <a:ext cx="5224437" cy="3780554"/>
          </a:xfrm>
        </p:spPr>
        <p:txBody>
          <a:bodyPr>
            <a:noAutofit/>
          </a:bodyPr>
          <a:lstStyle/>
          <a:p>
            <a:pPr lvl="0"/>
            <a:r>
              <a:rPr lang="fi-FI" dirty="0"/>
              <a:t>Lisää tekstiä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5851723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ja sisält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4">
            <a:extLst>
              <a:ext uri="{FF2B5EF4-FFF2-40B4-BE49-F238E27FC236}">
                <a16:creationId xmlns:a16="http://schemas.microsoft.com/office/drawing/2014/main" id="{A7AA0FC4-980B-BFAC-EA98-9BC5BB2E5C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39325" y="6055469"/>
            <a:ext cx="1933575" cy="513606"/>
          </a:xfrm>
          <a:prstGeom prst="rect">
            <a:avLst/>
          </a:prstGeom>
        </p:spPr>
      </p:pic>
      <p:sp>
        <p:nvSpPr>
          <p:cNvPr id="5" name="Kuvan paikkamerkki 5">
            <a:extLst>
              <a:ext uri="{FF2B5EF4-FFF2-40B4-BE49-F238E27FC236}">
                <a16:creationId xmlns:a16="http://schemas.microsoft.com/office/drawing/2014/main" id="{05E40DAB-D981-7D68-5629-60F3AB80C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263921"/>
            <a:ext cx="4688271" cy="5594460"/>
          </a:xfrm>
          <a:custGeom>
            <a:avLst/>
            <a:gdLst>
              <a:gd name="connsiteX0" fmla="*/ 0 w 4688271"/>
              <a:gd name="connsiteY0" fmla="*/ 0 h 5594460"/>
              <a:gd name="connsiteX1" fmla="*/ 4648853 w 4688271"/>
              <a:gd name="connsiteY1" fmla="*/ 5362028 h 5594460"/>
              <a:gd name="connsiteX2" fmla="*/ 4688271 w 4688271"/>
              <a:gd name="connsiteY2" fmla="*/ 5594460 h 5594460"/>
              <a:gd name="connsiteX3" fmla="*/ 1198786 w 4688271"/>
              <a:gd name="connsiteY3" fmla="*/ 5594460 h 5594460"/>
              <a:gd name="connsiteX4" fmla="*/ 1069202 w 4688271"/>
              <a:gd name="connsiteY4" fmla="*/ 5332987 h 5594460"/>
              <a:gd name="connsiteX5" fmla="*/ 918726 w 4688271"/>
              <a:gd name="connsiteY5" fmla="*/ 5075366 h 5594460"/>
              <a:gd name="connsiteX6" fmla="*/ 0 w 4688271"/>
              <a:gd name="connsiteY6" fmla="*/ 4037560 h 5594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88271" h="5594460">
                <a:moveTo>
                  <a:pt x="0" y="0"/>
                </a:moveTo>
                <a:cubicBezTo>
                  <a:pt x="2387277" y="899829"/>
                  <a:pt x="4193876" y="2949305"/>
                  <a:pt x="4648853" y="5362028"/>
                </a:cubicBezTo>
                <a:lnTo>
                  <a:pt x="4688271" y="5594460"/>
                </a:lnTo>
                <a:lnTo>
                  <a:pt x="1198786" y="5594460"/>
                </a:lnTo>
                <a:lnTo>
                  <a:pt x="1069202" y="5332987"/>
                </a:lnTo>
                <a:cubicBezTo>
                  <a:pt x="1022360" y="5246052"/>
                  <a:pt x="972215" y="5160120"/>
                  <a:pt x="918726" y="5075366"/>
                </a:cubicBezTo>
                <a:cubicBezTo>
                  <a:pt x="663383" y="4670763"/>
                  <a:pt x="351559" y="4323660"/>
                  <a:pt x="0" y="403756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400">
                <a:solidFill>
                  <a:srgbClr val="FFFF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fi-FI" dirty="0"/>
            </a:br>
            <a:r>
              <a:rPr lang="fi-FI" dirty="0"/>
              <a:t>Lisää kuva kaarimuotoon napsauttamalla alla näkyvää kuvaketta. </a:t>
            </a:r>
            <a:br>
              <a:rPr lang="fi-FI" dirty="0"/>
            </a:br>
            <a:r>
              <a:rPr lang="fi-FI" dirty="0"/>
              <a:t>Kaareen sijoitetun kuvan rajausta voit muuttaa helposti aktivoimalla kuvalaatikon ja valitsemalla Muotoile-välilehdeltä Rajaa-työkalu. Nyt voit siirtää kuvaa hiirellä/nuolinäppäimillä tai skaalata kuvaa tarttumalla kuvan kulmissa oleviin valkoisiin palloihin. Kun kuvasta näkyy sopiva kohta, klikkaa kuvan ulkopuolelle. </a:t>
            </a:r>
            <a:br>
              <a:rPr lang="fi-FI" dirty="0"/>
            </a:br>
            <a:r>
              <a:rPr lang="fi-FI" dirty="0"/>
              <a:t>Kuvan voi poistaa/vaihtaa klikkaamalla Delete-näppäintä.</a:t>
            </a:r>
            <a:br>
              <a:rPr lang="fi-FI" dirty="0"/>
            </a:br>
            <a:r>
              <a:rPr lang="fi-FI" dirty="0"/>
              <a:t>Muista lisätä kuvalle alt-teksti.</a:t>
            </a:r>
          </a:p>
          <a:p>
            <a:endParaRPr lang="fi-FI" dirty="0"/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242EB14F-ACB7-4C77-5CF1-616AC39765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1213" y="571499"/>
            <a:ext cx="6548615" cy="1278566"/>
          </a:xfrm>
        </p:spPr>
        <p:txBody>
          <a:bodyPr>
            <a:noAutofit/>
          </a:bodyPr>
          <a:lstStyle>
            <a:lvl1pPr>
              <a:defRPr sz="3800"/>
            </a:lvl1pPr>
          </a:lstStyle>
          <a:p>
            <a:r>
              <a:rPr lang="fi-FI" dirty="0"/>
              <a:t>Lisää otsikko napsauttamalla</a:t>
            </a:r>
          </a:p>
        </p:txBody>
      </p:sp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1DFC1383-5B5F-9DE1-C50A-5F631A37050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61212" y="2048747"/>
            <a:ext cx="6548615" cy="3780554"/>
          </a:xfrm>
        </p:spPr>
        <p:txBody>
          <a:bodyPr>
            <a:noAutofit/>
          </a:bodyPr>
          <a:lstStyle/>
          <a:p>
            <a:pPr lvl="0"/>
            <a:r>
              <a:rPr lang="fi-FI" dirty="0"/>
              <a:t>Lisää tekstiä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0090532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1">
            <a:extLst>
              <a:ext uri="{FF2B5EF4-FFF2-40B4-BE49-F238E27FC236}">
                <a16:creationId xmlns:a16="http://schemas.microsoft.com/office/drawing/2014/main" id="{6E2A3B3F-ED59-5905-C8DB-A53BFFB16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39325" y="6055469"/>
            <a:ext cx="1933575" cy="51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6765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8913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tumma (punainen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C486F46-0FFA-044B-55F7-5ADC5C3348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24349" y="1678302"/>
            <a:ext cx="6447946" cy="2037040"/>
          </a:xfrm>
        </p:spPr>
        <p:txBody>
          <a:bodyPr anchor="b">
            <a:noAutofit/>
          </a:bodyPr>
          <a:lstStyle>
            <a:lvl1pPr algn="l">
              <a:defRPr sz="38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otsikko kahdelle </a:t>
            </a:r>
            <a:br>
              <a:rPr lang="fi-FI" dirty="0"/>
            </a:br>
            <a:r>
              <a:rPr lang="fi-FI" dirty="0"/>
              <a:t>tai kolmelle riville</a:t>
            </a:r>
          </a:p>
        </p:txBody>
      </p:sp>
      <p:sp>
        <p:nvSpPr>
          <p:cNvPr id="7" name="Tekstin paikkamerkki 3">
            <a:extLst>
              <a:ext uri="{FF2B5EF4-FFF2-40B4-BE49-F238E27FC236}">
                <a16:creationId xmlns:a16="http://schemas.microsoft.com/office/drawing/2014/main" id="{A18A47CB-98F3-CB1F-D682-88FFF42F4E6C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4924348" y="3948908"/>
            <a:ext cx="6447946" cy="73236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Etunimi Sukunimi</a:t>
            </a:r>
            <a:br>
              <a:rPr lang="fi-FI" dirty="0"/>
            </a:br>
            <a:r>
              <a:rPr lang="fi-FI" dirty="0"/>
              <a:t>titteli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8C7305DD-9A99-4AC5-B0F7-1C664D320D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40800" y="5756293"/>
            <a:ext cx="2757153" cy="732369"/>
          </a:xfrm>
          <a:prstGeom prst="rect">
            <a:avLst/>
          </a:prstGeom>
        </p:spPr>
      </p:pic>
      <p:pic>
        <p:nvPicPr>
          <p:cNvPr id="11" name="Kuva 2">
            <a:extLst>
              <a:ext uri="{FF2B5EF4-FFF2-40B4-BE49-F238E27FC236}">
                <a16:creationId xmlns:a16="http://schemas.microsoft.com/office/drawing/2014/main" id="{94E24F46-D02F-43FA-993C-86EAE69448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46547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768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valkoinen (sinin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4">
            <a:extLst>
              <a:ext uri="{FF2B5EF4-FFF2-40B4-BE49-F238E27FC236}">
                <a16:creationId xmlns:a16="http://schemas.microsoft.com/office/drawing/2014/main" id="{C2D76F7B-DB50-AA33-6FAA-94C18A5332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20" r="-1"/>
          <a:stretch/>
        </p:blipFill>
        <p:spPr>
          <a:xfrm>
            <a:off x="0" y="0"/>
            <a:ext cx="4657590" cy="6858000"/>
          </a:xfrm>
          <a:prstGeom prst="rect">
            <a:avLst/>
          </a:prstGeom>
        </p:spPr>
      </p:pic>
      <p:pic>
        <p:nvPicPr>
          <p:cNvPr id="12" name="Kuva 5">
            <a:extLst>
              <a:ext uri="{FF2B5EF4-FFF2-40B4-BE49-F238E27FC236}">
                <a16:creationId xmlns:a16="http://schemas.microsoft.com/office/drawing/2014/main" id="{58E5BB7D-CD61-7F19-ACAC-FACD778F4B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40800" y="5756294"/>
            <a:ext cx="2765425" cy="734566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08D9B7ED-15F2-E41B-9426-1C9FA1EB1A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24349" y="1678302"/>
            <a:ext cx="6447946" cy="2037040"/>
          </a:xfrm>
        </p:spPr>
        <p:txBody>
          <a:bodyPr anchor="b">
            <a:noAutofit/>
          </a:bodyPr>
          <a:lstStyle>
            <a:lvl1pPr algn="l">
              <a:defRPr sz="3800"/>
            </a:lvl1pPr>
          </a:lstStyle>
          <a:p>
            <a:r>
              <a:rPr lang="fi-FI" dirty="0"/>
              <a:t>Lisää otsikko kahdelle </a:t>
            </a:r>
            <a:br>
              <a:rPr lang="fi-FI" dirty="0"/>
            </a:br>
            <a:r>
              <a:rPr lang="fi-FI" dirty="0"/>
              <a:t>tai kolmelle riville</a:t>
            </a:r>
          </a:p>
        </p:txBody>
      </p:sp>
      <p:sp>
        <p:nvSpPr>
          <p:cNvPr id="6" name="Tekstin paikkamerkki 3">
            <a:extLst>
              <a:ext uri="{FF2B5EF4-FFF2-40B4-BE49-F238E27FC236}">
                <a16:creationId xmlns:a16="http://schemas.microsoft.com/office/drawing/2014/main" id="{D3B08CFE-D8F8-4DF3-33ED-0DB0739E5CF9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4924348" y="3948908"/>
            <a:ext cx="6447946" cy="73456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Etunimi Sukunimi </a:t>
            </a:r>
            <a:br>
              <a:rPr lang="fi-FI" dirty="0"/>
            </a:br>
            <a:r>
              <a:rPr lang="fi-FI" dirty="0"/>
              <a:t>titteli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9F2867-709E-E70C-B280-834AD403636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482" y="365956"/>
            <a:ext cx="1190040" cy="119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8297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tumma (sininen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1">
            <a:extLst>
              <a:ext uri="{FF2B5EF4-FFF2-40B4-BE49-F238E27FC236}">
                <a16:creationId xmlns:a16="http://schemas.microsoft.com/office/drawing/2014/main" id="{08D9B7ED-15F2-E41B-9426-1C9FA1EB1A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24349" y="1678302"/>
            <a:ext cx="6447946" cy="2037040"/>
          </a:xfrm>
        </p:spPr>
        <p:txBody>
          <a:bodyPr anchor="b">
            <a:noAutofit/>
          </a:bodyPr>
          <a:lstStyle>
            <a:lvl1pPr algn="l">
              <a:defRPr sz="38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otsikko kahdelle </a:t>
            </a:r>
            <a:br>
              <a:rPr lang="fi-FI" dirty="0"/>
            </a:br>
            <a:r>
              <a:rPr lang="fi-FI" dirty="0"/>
              <a:t>tai kolmelle riville</a:t>
            </a:r>
          </a:p>
        </p:txBody>
      </p:sp>
      <p:sp>
        <p:nvSpPr>
          <p:cNvPr id="6" name="Tekstin paikkamerkki 3">
            <a:extLst>
              <a:ext uri="{FF2B5EF4-FFF2-40B4-BE49-F238E27FC236}">
                <a16:creationId xmlns:a16="http://schemas.microsoft.com/office/drawing/2014/main" id="{D3B08CFE-D8F8-4DF3-33ED-0DB0739E5CF9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4924348" y="3948908"/>
            <a:ext cx="6447946" cy="732369"/>
          </a:xfrm>
        </p:spPr>
        <p:txBody>
          <a:bodyPr tIns="468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Etunimi Sukunimi</a:t>
            </a:r>
            <a:br>
              <a:rPr lang="fi-FI" dirty="0"/>
            </a:br>
            <a:r>
              <a:rPr lang="fi-FI" dirty="0"/>
              <a:t>titteli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497DF42B-20AF-449A-8B57-68CB1BC8C6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40800" y="5756293"/>
            <a:ext cx="2757153" cy="732369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5A0FE95E-3456-4DED-9B39-6CE71A4876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46866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4142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tumma (vihreä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3">
            <a:extLst>
              <a:ext uri="{FF2B5EF4-FFF2-40B4-BE49-F238E27FC236}">
                <a16:creationId xmlns:a16="http://schemas.microsoft.com/office/drawing/2014/main" id="{3FB360F8-ED7B-40BA-940E-F7341C2DA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654780" cy="6858000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17198E08-DB3F-A08F-18BB-190D5C2AD4E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24349" y="1678302"/>
            <a:ext cx="6447946" cy="2037040"/>
          </a:xfrm>
        </p:spPr>
        <p:txBody>
          <a:bodyPr anchor="b">
            <a:noAutofit/>
          </a:bodyPr>
          <a:lstStyle>
            <a:lvl1pPr algn="l">
              <a:defRPr sz="38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otsikko kahdelle </a:t>
            </a:r>
            <a:br>
              <a:rPr lang="fi-FI" dirty="0"/>
            </a:br>
            <a:r>
              <a:rPr lang="fi-FI" dirty="0"/>
              <a:t>tai kolmelle riville</a:t>
            </a:r>
          </a:p>
        </p:txBody>
      </p:sp>
      <p:sp>
        <p:nvSpPr>
          <p:cNvPr id="8" name="Tekstin paikkamerkki 3">
            <a:extLst>
              <a:ext uri="{FF2B5EF4-FFF2-40B4-BE49-F238E27FC236}">
                <a16:creationId xmlns:a16="http://schemas.microsoft.com/office/drawing/2014/main" id="{B1CE9FC7-AFDF-BEB5-0F29-CEF4854031A7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4924348" y="3948908"/>
            <a:ext cx="6447946" cy="732369"/>
          </a:xfrm>
        </p:spPr>
        <p:txBody>
          <a:bodyPr tIns="468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Etunimi Sukunimi</a:t>
            </a:r>
            <a:br>
              <a:rPr lang="fi-FI" dirty="0"/>
            </a:br>
            <a:r>
              <a:rPr lang="fi-FI" dirty="0"/>
              <a:t>titteli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CA50EBD2-4D93-49FC-921F-E533D3B5A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40800" y="5756293"/>
            <a:ext cx="2757153" cy="73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62687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valkoinen (punain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C486F46-0FFA-044B-55F7-5ADC5C3348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24349" y="1678302"/>
            <a:ext cx="6447946" cy="2037040"/>
          </a:xfrm>
        </p:spPr>
        <p:txBody>
          <a:bodyPr anchor="b">
            <a:noAutofit/>
          </a:bodyPr>
          <a:lstStyle>
            <a:lvl1pPr algn="l">
              <a:defRPr sz="3800"/>
            </a:lvl1pPr>
          </a:lstStyle>
          <a:p>
            <a:r>
              <a:rPr lang="fi-FI" dirty="0"/>
              <a:t>Lisää otsikko kahdelle </a:t>
            </a:r>
            <a:br>
              <a:rPr lang="fi-FI" dirty="0"/>
            </a:br>
            <a:r>
              <a:rPr lang="fi-FI" dirty="0"/>
              <a:t>tai kolmelle riville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FA700FC5-081A-AC4B-ECD1-BCE99571D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40800" y="5756294"/>
            <a:ext cx="2765425" cy="734566"/>
          </a:xfrm>
          <a:prstGeom prst="rect">
            <a:avLst/>
          </a:prstGeom>
        </p:spPr>
      </p:pic>
      <p:pic>
        <p:nvPicPr>
          <p:cNvPr id="18" name="Kuva">
            <a:extLst>
              <a:ext uri="{FF2B5EF4-FFF2-40B4-BE49-F238E27FC236}">
                <a16:creationId xmlns:a16="http://schemas.microsoft.com/office/drawing/2014/main" id="{EF98B83C-725F-0BAD-E4D4-D7A428027F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4654780" cy="6858000"/>
          </a:xfrm>
          <a:prstGeom prst="rect">
            <a:avLst/>
          </a:prstGeom>
        </p:spPr>
      </p:pic>
      <p:sp>
        <p:nvSpPr>
          <p:cNvPr id="7" name="Tekstin paikkamerkki 3">
            <a:extLst>
              <a:ext uri="{FF2B5EF4-FFF2-40B4-BE49-F238E27FC236}">
                <a16:creationId xmlns:a16="http://schemas.microsoft.com/office/drawing/2014/main" id="{A18A47CB-98F3-CB1F-D682-88FFF42F4E6C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4924348" y="3948908"/>
            <a:ext cx="6447946" cy="73456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Etunimi Sukunimi</a:t>
            </a:r>
            <a:br>
              <a:rPr lang="fi-FI" dirty="0"/>
            </a:br>
            <a:r>
              <a:rPr lang="fi-FI" dirty="0"/>
              <a:t>titteli</a:t>
            </a:r>
          </a:p>
        </p:txBody>
      </p:sp>
    </p:spTree>
    <p:extLst>
      <p:ext uri="{BB962C8B-B14F-4D97-AF65-F5344CB8AC3E}">
        <p14:creationId xmlns:p14="http://schemas.microsoft.com/office/powerpoint/2010/main" val="38287003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valkoinen (sinin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4">
            <a:extLst>
              <a:ext uri="{FF2B5EF4-FFF2-40B4-BE49-F238E27FC236}">
                <a16:creationId xmlns:a16="http://schemas.microsoft.com/office/drawing/2014/main" id="{C2D76F7B-DB50-AA33-6FAA-94C18A5332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20" r="-1"/>
          <a:stretch/>
        </p:blipFill>
        <p:spPr>
          <a:xfrm>
            <a:off x="0" y="0"/>
            <a:ext cx="4657590" cy="6858000"/>
          </a:xfrm>
          <a:prstGeom prst="rect">
            <a:avLst/>
          </a:prstGeom>
        </p:spPr>
      </p:pic>
      <p:pic>
        <p:nvPicPr>
          <p:cNvPr id="12" name="Kuva 5">
            <a:extLst>
              <a:ext uri="{FF2B5EF4-FFF2-40B4-BE49-F238E27FC236}">
                <a16:creationId xmlns:a16="http://schemas.microsoft.com/office/drawing/2014/main" id="{58E5BB7D-CD61-7F19-ACAC-FACD778F4B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40800" y="5756294"/>
            <a:ext cx="2765425" cy="734566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08D9B7ED-15F2-E41B-9426-1C9FA1EB1A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24349" y="1678302"/>
            <a:ext cx="6447946" cy="2037040"/>
          </a:xfrm>
        </p:spPr>
        <p:txBody>
          <a:bodyPr anchor="b">
            <a:noAutofit/>
          </a:bodyPr>
          <a:lstStyle>
            <a:lvl1pPr algn="l">
              <a:defRPr sz="3800"/>
            </a:lvl1pPr>
          </a:lstStyle>
          <a:p>
            <a:r>
              <a:rPr lang="fi-FI" dirty="0"/>
              <a:t>Lisää otsikko kahdelle </a:t>
            </a:r>
            <a:br>
              <a:rPr lang="fi-FI" dirty="0"/>
            </a:br>
            <a:r>
              <a:rPr lang="fi-FI" dirty="0"/>
              <a:t>tai kolmelle riville</a:t>
            </a:r>
          </a:p>
        </p:txBody>
      </p:sp>
      <p:sp>
        <p:nvSpPr>
          <p:cNvPr id="6" name="Tekstin paikkamerkki 3">
            <a:extLst>
              <a:ext uri="{FF2B5EF4-FFF2-40B4-BE49-F238E27FC236}">
                <a16:creationId xmlns:a16="http://schemas.microsoft.com/office/drawing/2014/main" id="{D3B08CFE-D8F8-4DF3-33ED-0DB0739E5CF9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4924348" y="3948908"/>
            <a:ext cx="6447946" cy="73456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Etunimi Sukunimi </a:t>
            </a:r>
            <a:br>
              <a:rPr lang="fi-FI" dirty="0"/>
            </a:br>
            <a:r>
              <a:rPr lang="fi-FI" dirty="0"/>
              <a:t>titteli</a:t>
            </a:r>
          </a:p>
        </p:txBody>
      </p:sp>
    </p:spTree>
    <p:extLst>
      <p:ext uri="{BB962C8B-B14F-4D97-AF65-F5344CB8AC3E}">
        <p14:creationId xmlns:p14="http://schemas.microsoft.com/office/powerpoint/2010/main" val="41351856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valkoinen (vihreä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3">
            <a:extLst>
              <a:ext uri="{FF2B5EF4-FFF2-40B4-BE49-F238E27FC236}">
                <a16:creationId xmlns:a16="http://schemas.microsoft.com/office/drawing/2014/main" id="{DE697451-B3D8-408E-562B-425A397F55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654780" cy="6858000"/>
          </a:xfrm>
          <a:prstGeom prst="rect">
            <a:avLst/>
          </a:prstGeom>
        </p:spPr>
      </p:pic>
      <p:pic>
        <p:nvPicPr>
          <p:cNvPr id="11" name="Kuva 4">
            <a:extLst>
              <a:ext uri="{FF2B5EF4-FFF2-40B4-BE49-F238E27FC236}">
                <a16:creationId xmlns:a16="http://schemas.microsoft.com/office/drawing/2014/main" id="{424D59B0-B58F-7A98-7613-A901A2074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40800" y="5756294"/>
            <a:ext cx="2765425" cy="734566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17198E08-DB3F-A08F-18BB-190D5C2AD4E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24349" y="1678302"/>
            <a:ext cx="6447946" cy="2037040"/>
          </a:xfrm>
        </p:spPr>
        <p:txBody>
          <a:bodyPr anchor="b">
            <a:noAutofit/>
          </a:bodyPr>
          <a:lstStyle>
            <a:lvl1pPr algn="l">
              <a:defRPr sz="3800"/>
            </a:lvl1pPr>
          </a:lstStyle>
          <a:p>
            <a:r>
              <a:rPr lang="fi-FI" dirty="0"/>
              <a:t>Lisää otsikko kahdelle </a:t>
            </a:r>
            <a:br>
              <a:rPr lang="fi-FI" dirty="0"/>
            </a:br>
            <a:r>
              <a:rPr lang="fi-FI" dirty="0"/>
              <a:t>tai kolmelle riville</a:t>
            </a:r>
          </a:p>
        </p:txBody>
      </p:sp>
      <p:sp>
        <p:nvSpPr>
          <p:cNvPr id="8" name="Tekstin paikkamerkki 3">
            <a:extLst>
              <a:ext uri="{FF2B5EF4-FFF2-40B4-BE49-F238E27FC236}">
                <a16:creationId xmlns:a16="http://schemas.microsoft.com/office/drawing/2014/main" id="{B1CE9FC7-AFDF-BEB5-0F29-CEF4854031A7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4924348" y="3948908"/>
            <a:ext cx="6447946" cy="73456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Etunimi Sukunimi</a:t>
            </a:r>
            <a:br>
              <a:rPr lang="fi-FI" dirty="0"/>
            </a:br>
            <a:r>
              <a:rPr lang="fi-FI" dirty="0"/>
              <a:t>titteli</a:t>
            </a:r>
          </a:p>
        </p:txBody>
      </p:sp>
    </p:spTree>
    <p:extLst>
      <p:ext uri="{BB962C8B-B14F-4D97-AF65-F5344CB8AC3E}">
        <p14:creationId xmlns:p14="http://schemas.microsoft.com/office/powerpoint/2010/main" val="257547916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tumma, kaarikuva (punainen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C486F46-0FFA-044B-55F7-5ADC5C3348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24349" y="1678302"/>
            <a:ext cx="6447946" cy="2037040"/>
          </a:xfrm>
        </p:spPr>
        <p:txBody>
          <a:bodyPr anchor="b">
            <a:noAutofit/>
          </a:bodyPr>
          <a:lstStyle>
            <a:lvl1pPr algn="l">
              <a:defRPr sz="38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otsikko kahdelle </a:t>
            </a:r>
            <a:br>
              <a:rPr lang="fi-FI" dirty="0"/>
            </a:br>
            <a:r>
              <a:rPr lang="fi-FI" dirty="0"/>
              <a:t>tai kolmelle riville</a:t>
            </a:r>
          </a:p>
        </p:txBody>
      </p:sp>
      <p:sp>
        <p:nvSpPr>
          <p:cNvPr id="7" name="Tekstin paikkamerkki 3">
            <a:extLst>
              <a:ext uri="{FF2B5EF4-FFF2-40B4-BE49-F238E27FC236}">
                <a16:creationId xmlns:a16="http://schemas.microsoft.com/office/drawing/2014/main" id="{A18A47CB-98F3-CB1F-D682-88FFF42F4E6C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4924348" y="3948908"/>
            <a:ext cx="6447946" cy="73236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Etunimi Sukunimi</a:t>
            </a:r>
            <a:br>
              <a:rPr lang="fi-FI" dirty="0"/>
            </a:br>
            <a:r>
              <a:rPr lang="fi-FI" dirty="0"/>
              <a:t>titteli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8C7305DD-9A99-4AC5-B0F7-1C664D320D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40800" y="5756293"/>
            <a:ext cx="2757153" cy="732369"/>
          </a:xfrm>
          <a:prstGeom prst="rect">
            <a:avLst/>
          </a:prstGeom>
        </p:spPr>
      </p:pic>
      <p:sp>
        <p:nvSpPr>
          <p:cNvPr id="9" name="Vapaamuotoinen: Muoto 8">
            <a:extLst>
              <a:ext uri="{FF2B5EF4-FFF2-40B4-BE49-F238E27FC236}">
                <a16:creationId xmlns:a16="http://schemas.microsoft.com/office/drawing/2014/main" id="{D285F85B-6C66-4FAD-861C-9CF8C1529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211000" cy="2626729"/>
          </a:xfrm>
          <a:custGeom>
            <a:avLst/>
            <a:gdLst>
              <a:gd name="connsiteX0" fmla="*/ 0 w 4211000"/>
              <a:gd name="connsiteY0" fmla="*/ 0 h 2626729"/>
              <a:gd name="connsiteX1" fmla="*/ 4211000 w 4211000"/>
              <a:gd name="connsiteY1" fmla="*/ 0 h 2626729"/>
              <a:gd name="connsiteX2" fmla="*/ 2537419 w 4211000"/>
              <a:gd name="connsiteY2" fmla="*/ 2401455 h 2626729"/>
              <a:gd name="connsiteX3" fmla="*/ 2288870 w 4211000"/>
              <a:gd name="connsiteY3" fmla="*/ 2626729 h 2626729"/>
              <a:gd name="connsiteX4" fmla="*/ 2103117 w 4211000"/>
              <a:gd name="connsiteY4" fmla="*/ 2466836 h 2626729"/>
              <a:gd name="connsiteX5" fmla="*/ 0 w 4211000"/>
              <a:gd name="connsiteY5" fmla="*/ 1263540 h 2626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11000" h="2626729">
                <a:moveTo>
                  <a:pt x="0" y="0"/>
                </a:moveTo>
                <a:lnTo>
                  <a:pt x="4211000" y="0"/>
                </a:lnTo>
                <a:cubicBezTo>
                  <a:pt x="3829959" y="899818"/>
                  <a:pt x="3255676" y="1717413"/>
                  <a:pt x="2537419" y="2401455"/>
                </a:cubicBezTo>
                <a:lnTo>
                  <a:pt x="2288870" y="2626729"/>
                </a:lnTo>
                <a:lnTo>
                  <a:pt x="2103117" y="2466836"/>
                </a:lnTo>
                <a:cubicBezTo>
                  <a:pt x="1479755" y="1963705"/>
                  <a:pt x="770090" y="1553807"/>
                  <a:pt x="0" y="1263540"/>
                </a:cubicBezTo>
                <a:close/>
              </a:path>
            </a:pathLst>
          </a:custGeom>
          <a:solidFill>
            <a:schemeClr val="accent3"/>
          </a:solidFill>
          <a:ln w="6315" cap="flat">
            <a:noFill/>
            <a:prstDash val="solid"/>
            <a:miter/>
          </a:ln>
        </p:spPr>
        <p:txBody>
          <a:bodyPr rtlCol="0" anchor="ctr"/>
          <a:lstStyle/>
          <a:p>
            <a:endParaRPr lang="fi-FI" dirty="0"/>
          </a:p>
        </p:txBody>
      </p:sp>
      <p:sp>
        <p:nvSpPr>
          <p:cNvPr id="10" name="Kuvan paikkamerkki 5">
            <a:extLst>
              <a:ext uri="{FF2B5EF4-FFF2-40B4-BE49-F238E27FC236}">
                <a16:creationId xmlns:a16="http://schemas.microsoft.com/office/drawing/2014/main" id="{4F81A1A5-CB22-4235-930D-3679B81E3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263921"/>
            <a:ext cx="4688271" cy="5594460"/>
          </a:xfrm>
          <a:custGeom>
            <a:avLst/>
            <a:gdLst>
              <a:gd name="connsiteX0" fmla="*/ 0 w 4688271"/>
              <a:gd name="connsiteY0" fmla="*/ 0 h 5594460"/>
              <a:gd name="connsiteX1" fmla="*/ 4648853 w 4688271"/>
              <a:gd name="connsiteY1" fmla="*/ 5362028 h 5594460"/>
              <a:gd name="connsiteX2" fmla="*/ 4688271 w 4688271"/>
              <a:gd name="connsiteY2" fmla="*/ 5594460 h 5594460"/>
              <a:gd name="connsiteX3" fmla="*/ 1198786 w 4688271"/>
              <a:gd name="connsiteY3" fmla="*/ 5594460 h 5594460"/>
              <a:gd name="connsiteX4" fmla="*/ 1069202 w 4688271"/>
              <a:gd name="connsiteY4" fmla="*/ 5332987 h 5594460"/>
              <a:gd name="connsiteX5" fmla="*/ 918726 w 4688271"/>
              <a:gd name="connsiteY5" fmla="*/ 5075366 h 5594460"/>
              <a:gd name="connsiteX6" fmla="*/ 0 w 4688271"/>
              <a:gd name="connsiteY6" fmla="*/ 4037560 h 5594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88271" h="5594460">
                <a:moveTo>
                  <a:pt x="0" y="0"/>
                </a:moveTo>
                <a:cubicBezTo>
                  <a:pt x="2387277" y="899829"/>
                  <a:pt x="4193876" y="2949305"/>
                  <a:pt x="4648853" y="5362028"/>
                </a:cubicBezTo>
                <a:lnTo>
                  <a:pt x="4688271" y="5594460"/>
                </a:lnTo>
                <a:lnTo>
                  <a:pt x="1198786" y="5594460"/>
                </a:lnTo>
                <a:lnTo>
                  <a:pt x="1069202" y="5332987"/>
                </a:lnTo>
                <a:cubicBezTo>
                  <a:pt x="1022360" y="5246052"/>
                  <a:pt x="972215" y="5160120"/>
                  <a:pt x="918726" y="5075366"/>
                </a:cubicBezTo>
                <a:cubicBezTo>
                  <a:pt x="663383" y="4670763"/>
                  <a:pt x="351559" y="4323660"/>
                  <a:pt x="0" y="403756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 sz="1400">
                <a:solidFill>
                  <a:srgbClr val="FF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r>
              <a:rPr lang="fi-FI" dirty="0"/>
              <a:t>Lisää kuva kaarimuotoon napsauttamalla alla näkyvää kuvaketta. </a:t>
            </a:r>
            <a:br>
              <a:rPr lang="fi-FI" dirty="0"/>
            </a:br>
            <a:r>
              <a:rPr lang="fi-FI" dirty="0"/>
              <a:t>Kaareen sijoitetun kuvan rajausta voit muuttaa helposti aktivoimalla kuvalaatikon ja valitsemalla Muotoile-välilehdeltä Rajaa-työkalu. Nyt voit siirtää kuvaa hiirellä/nuolinäppäimillä tai skaalata kuvaa tarttumalla kuvan kulmissa oleviin valkoisiin palloihin. Kun kuvasta näkyy sopiva kohta, klikkaa kuvan ulkopuolelle. </a:t>
            </a:r>
            <a:br>
              <a:rPr lang="fi-FI" dirty="0"/>
            </a:br>
            <a:r>
              <a:rPr lang="fi-FI" dirty="0"/>
              <a:t>Kuvan voi poistaa/vaihtaa klikkaamalla Delete-näppäintä.</a:t>
            </a:r>
            <a:br>
              <a:rPr lang="fi-FI" dirty="0"/>
            </a:br>
            <a:r>
              <a:rPr lang="fi-FI" dirty="0"/>
              <a:t>Muista lisätä kuvalle alt-teksti.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04563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tumma, kaarikuva (sininen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1">
            <a:extLst>
              <a:ext uri="{FF2B5EF4-FFF2-40B4-BE49-F238E27FC236}">
                <a16:creationId xmlns:a16="http://schemas.microsoft.com/office/drawing/2014/main" id="{08D9B7ED-15F2-E41B-9426-1C9FA1EB1A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24349" y="1678302"/>
            <a:ext cx="6447946" cy="2037040"/>
          </a:xfrm>
        </p:spPr>
        <p:txBody>
          <a:bodyPr anchor="b">
            <a:noAutofit/>
          </a:bodyPr>
          <a:lstStyle>
            <a:lvl1pPr algn="l">
              <a:defRPr sz="38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otsikko kahdelle </a:t>
            </a:r>
            <a:br>
              <a:rPr lang="fi-FI" dirty="0"/>
            </a:br>
            <a:r>
              <a:rPr lang="fi-FI" dirty="0"/>
              <a:t>tai kolmelle riville</a:t>
            </a:r>
          </a:p>
        </p:txBody>
      </p:sp>
      <p:sp>
        <p:nvSpPr>
          <p:cNvPr id="6" name="Tekstin paikkamerkki 3">
            <a:extLst>
              <a:ext uri="{FF2B5EF4-FFF2-40B4-BE49-F238E27FC236}">
                <a16:creationId xmlns:a16="http://schemas.microsoft.com/office/drawing/2014/main" id="{D3B08CFE-D8F8-4DF3-33ED-0DB0739E5CF9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4924348" y="3948908"/>
            <a:ext cx="6447946" cy="73236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Etunimi Sukunimi</a:t>
            </a:r>
            <a:br>
              <a:rPr lang="fi-FI" dirty="0"/>
            </a:br>
            <a:r>
              <a:rPr lang="fi-FI" dirty="0"/>
              <a:t>titteli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497DF42B-20AF-449A-8B57-68CB1BC8C6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40800" y="5756293"/>
            <a:ext cx="2757153" cy="732369"/>
          </a:xfrm>
          <a:prstGeom prst="rect">
            <a:avLst/>
          </a:prstGeom>
        </p:spPr>
      </p:pic>
      <p:sp>
        <p:nvSpPr>
          <p:cNvPr id="8" name="Vapaamuotoinen: Muoto 7">
            <a:extLst>
              <a:ext uri="{FF2B5EF4-FFF2-40B4-BE49-F238E27FC236}">
                <a16:creationId xmlns:a16="http://schemas.microsoft.com/office/drawing/2014/main" id="{A87B0296-5404-4DE7-B3A6-60EE86F42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211000" cy="2626729"/>
          </a:xfrm>
          <a:custGeom>
            <a:avLst/>
            <a:gdLst>
              <a:gd name="connsiteX0" fmla="*/ 0 w 4211000"/>
              <a:gd name="connsiteY0" fmla="*/ 0 h 2626729"/>
              <a:gd name="connsiteX1" fmla="*/ 4211000 w 4211000"/>
              <a:gd name="connsiteY1" fmla="*/ 0 h 2626729"/>
              <a:gd name="connsiteX2" fmla="*/ 2537419 w 4211000"/>
              <a:gd name="connsiteY2" fmla="*/ 2401455 h 2626729"/>
              <a:gd name="connsiteX3" fmla="*/ 2288870 w 4211000"/>
              <a:gd name="connsiteY3" fmla="*/ 2626729 h 2626729"/>
              <a:gd name="connsiteX4" fmla="*/ 2103117 w 4211000"/>
              <a:gd name="connsiteY4" fmla="*/ 2466836 h 2626729"/>
              <a:gd name="connsiteX5" fmla="*/ 0 w 4211000"/>
              <a:gd name="connsiteY5" fmla="*/ 1263540 h 2626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11000" h="2626729">
                <a:moveTo>
                  <a:pt x="0" y="0"/>
                </a:moveTo>
                <a:lnTo>
                  <a:pt x="4211000" y="0"/>
                </a:lnTo>
                <a:cubicBezTo>
                  <a:pt x="3829959" y="899818"/>
                  <a:pt x="3255676" y="1717413"/>
                  <a:pt x="2537419" y="2401455"/>
                </a:cubicBezTo>
                <a:lnTo>
                  <a:pt x="2288870" y="2626729"/>
                </a:lnTo>
                <a:lnTo>
                  <a:pt x="2103117" y="2466836"/>
                </a:lnTo>
                <a:cubicBezTo>
                  <a:pt x="1479755" y="1963705"/>
                  <a:pt x="770090" y="1553807"/>
                  <a:pt x="0" y="1263540"/>
                </a:cubicBezTo>
                <a:close/>
              </a:path>
            </a:pathLst>
          </a:custGeom>
          <a:solidFill>
            <a:schemeClr val="accent1"/>
          </a:solidFill>
          <a:ln w="6315" cap="flat">
            <a:noFill/>
            <a:prstDash val="solid"/>
            <a:miter/>
          </a:ln>
        </p:spPr>
        <p:txBody>
          <a:bodyPr rtlCol="0" anchor="ctr"/>
          <a:lstStyle/>
          <a:p>
            <a:endParaRPr lang="fi-FI" dirty="0"/>
          </a:p>
        </p:txBody>
      </p:sp>
      <p:sp>
        <p:nvSpPr>
          <p:cNvPr id="10" name="Kuvan paikkamerkki 5">
            <a:extLst>
              <a:ext uri="{FF2B5EF4-FFF2-40B4-BE49-F238E27FC236}">
                <a16:creationId xmlns:a16="http://schemas.microsoft.com/office/drawing/2014/main" id="{1AE6BF92-3028-4431-ADBC-1E9BB057AB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263921"/>
            <a:ext cx="4688271" cy="5594460"/>
          </a:xfrm>
          <a:custGeom>
            <a:avLst/>
            <a:gdLst>
              <a:gd name="connsiteX0" fmla="*/ 0 w 4688271"/>
              <a:gd name="connsiteY0" fmla="*/ 0 h 5594460"/>
              <a:gd name="connsiteX1" fmla="*/ 4648853 w 4688271"/>
              <a:gd name="connsiteY1" fmla="*/ 5362028 h 5594460"/>
              <a:gd name="connsiteX2" fmla="*/ 4688271 w 4688271"/>
              <a:gd name="connsiteY2" fmla="*/ 5594460 h 5594460"/>
              <a:gd name="connsiteX3" fmla="*/ 1198786 w 4688271"/>
              <a:gd name="connsiteY3" fmla="*/ 5594460 h 5594460"/>
              <a:gd name="connsiteX4" fmla="*/ 1069202 w 4688271"/>
              <a:gd name="connsiteY4" fmla="*/ 5332987 h 5594460"/>
              <a:gd name="connsiteX5" fmla="*/ 918726 w 4688271"/>
              <a:gd name="connsiteY5" fmla="*/ 5075366 h 5594460"/>
              <a:gd name="connsiteX6" fmla="*/ 0 w 4688271"/>
              <a:gd name="connsiteY6" fmla="*/ 4037560 h 5594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88271" h="5594460">
                <a:moveTo>
                  <a:pt x="0" y="0"/>
                </a:moveTo>
                <a:cubicBezTo>
                  <a:pt x="2387277" y="899829"/>
                  <a:pt x="4193876" y="2949305"/>
                  <a:pt x="4648853" y="5362028"/>
                </a:cubicBezTo>
                <a:lnTo>
                  <a:pt x="4688271" y="5594460"/>
                </a:lnTo>
                <a:lnTo>
                  <a:pt x="1198786" y="5594460"/>
                </a:lnTo>
                <a:lnTo>
                  <a:pt x="1069202" y="5332987"/>
                </a:lnTo>
                <a:cubicBezTo>
                  <a:pt x="1022360" y="5246052"/>
                  <a:pt x="972215" y="5160120"/>
                  <a:pt x="918726" y="5075366"/>
                </a:cubicBezTo>
                <a:cubicBezTo>
                  <a:pt x="663383" y="4670763"/>
                  <a:pt x="351559" y="4323660"/>
                  <a:pt x="0" y="403756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 sz="1400">
                <a:solidFill>
                  <a:srgbClr val="FF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r>
              <a:rPr lang="fi-FI" dirty="0"/>
              <a:t>Lisää kuva kaarimuotoon napsauttamalla alla näkyvää kuvaketta. </a:t>
            </a:r>
            <a:br>
              <a:rPr lang="fi-FI" dirty="0"/>
            </a:br>
            <a:r>
              <a:rPr lang="fi-FI" dirty="0"/>
              <a:t>Kaareen sijoitetun kuvan rajausta voit muuttaa helposti aktivoimalla kuvalaatikon ja valitsemalla Muotoile-välilehdeltä Rajaa-työkalu. Nyt voit siirtää kuvaa hiirellä/nuolinäppäimillä tai skaalata kuvaa tarttumalla kuvan kulmissa oleviin valkoisiin palloihin. Kun kuvasta näkyy sopiva kohta, klikkaa kuvan ulkopuolelle. </a:t>
            </a:r>
            <a:br>
              <a:rPr lang="fi-FI" dirty="0"/>
            </a:br>
            <a:r>
              <a:rPr lang="fi-FI" dirty="0"/>
              <a:t>Kuvan voi poistaa/vaihtaa klikkaamalla Delete-näppäintä.</a:t>
            </a:r>
            <a:br>
              <a:rPr lang="fi-FI" dirty="0"/>
            </a:br>
            <a:r>
              <a:rPr lang="fi-FI" dirty="0"/>
              <a:t>Muista lisätä kuvalle alt-teksti.</a:t>
            </a:r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4631987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tumma, kaarikuva (vihreä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1">
            <a:extLst>
              <a:ext uri="{FF2B5EF4-FFF2-40B4-BE49-F238E27FC236}">
                <a16:creationId xmlns:a16="http://schemas.microsoft.com/office/drawing/2014/main" id="{17198E08-DB3F-A08F-18BB-190D5C2AD4E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24349" y="1678302"/>
            <a:ext cx="6447946" cy="2037040"/>
          </a:xfrm>
        </p:spPr>
        <p:txBody>
          <a:bodyPr anchor="b">
            <a:noAutofit/>
          </a:bodyPr>
          <a:lstStyle>
            <a:lvl1pPr algn="l">
              <a:defRPr sz="38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otsikko kahdelle </a:t>
            </a:r>
            <a:br>
              <a:rPr lang="fi-FI" dirty="0"/>
            </a:br>
            <a:r>
              <a:rPr lang="fi-FI" dirty="0"/>
              <a:t>tai kolmelle riville</a:t>
            </a:r>
          </a:p>
        </p:txBody>
      </p:sp>
      <p:sp>
        <p:nvSpPr>
          <p:cNvPr id="8" name="Tekstin paikkamerkki 3">
            <a:extLst>
              <a:ext uri="{FF2B5EF4-FFF2-40B4-BE49-F238E27FC236}">
                <a16:creationId xmlns:a16="http://schemas.microsoft.com/office/drawing/2014/main" id="{B1CE9FC7-AFDF-BEB5-0F29-CEF4854031A7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4924348" y="3948908"/>
            <a:ext cx="6447946" cy="73236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Etunimi Sukunimi</a:t>
            </a:r>
            <a:br>
              <a:rPr lang="fi-FI" dirty="0"/>
            </a:br>
            <a:r>
              <a:rPr lang="fi-FI" dirty="0"/>
              <a:t>titteli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CA50EBD2-4D93-49FC-921F-E533D3B5A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40800" y="5756293"/>
            <a:ext cx="2757153" cy="732369"/>
          </a:xfrm>
          <a:prstGeom prst="rect">
            <a:avLst/>
          </a:prstGeom>
        </p:spPr>
      </p:pic>
      <p:sp>
        <p:nvSpPr>
          <p:cNvPr id="9" name="Vapaamuotoinen: Muoto 8">
            <a:extLst>
              <a:ext uri="{FF2B5EF4-FFF2-40B4-BE49-F238E27FC236}">
                <a16:creationId xmlns:a16="http://schemas.microsoft.com/office/drawing/2014/main" id="{54176FD1-491F-4565-AD04-02D3E4A08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211000" cy="2626729"/>
          </a:xfrm>
          <a:custGeom>
            <a:avLst/>
            <a:gdLst>
              <a:gd name="connsiteX0" fmla="*/ 0 w 4211000"/>
              <a:gd name="connsiteY0" fmla="*/ 0 h 2626729"/>
              <a:gd name="connsiteX1" fmla="*/ 4211000 w 4211000"/>
              <a:gd name="connsiteY1" fmla="*/ 0 h 2626729"/>
              <a:gd name="connsiteX2" fmla="*/ 2537419 w 4211000"/>
              <a:gd name="connsiteY2" fmla="*/ 2401455 h 2626729"/>
              <a:gd name="connsiteX3" fmla="*/ 2288870 w 4211000"/>
              <a:gd name="connsiteY3" fmla="*/ 2626729 h 2626729"/>
              <a:gd name="connsiteX4" fmla="*/ 2103117 w 4211000"/>
              <a:gd name="connsiteY4" fmla="*/ 2466836 h 2626729"/>
              <a:gd name="connsiteX5" fmla="*/ 0 w 4211000"/>
              <a:gd name="connsiteY5" fmla="*/ 1263540 h 2626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11000" h="2626729">
                <a:moveTo>
                  <a:pt x="0" y="0"/>
                </a:moveTo>
                <a:lnTo>
                  <a:pt x="4211000" y="0"/>
                </a:lnTo>
                <a:cubicBezTo>
                  <a:pt x="3829959" y="899818"/>
                  <a:pt x="3255676" y="1717413"/>
                  <a:pt x="2537419" y="2401455"/>
                </a:cubicBezTo>
                <a:lnTo>
                  <a:pt x="2288870" y="2626729"/>
                </a:lnTo>
                <a:lnTo>
                  <a:pt x="2103117" y="2466836"/>
                </a:lnTo>
                <a:cubicBezTo>
                  <a:pt x="1479755" y="1963705"/>
                  <a:pt x="770090" y="1553807"/>
                  <a:pt x="0" y="1263540"/>
                </a:cubicBezTo>
                <a:close/>
              </a:path>
            </a:pathLst>
          </a:custGeom>
          <a:solidFill>
            <a:schemeClr val="accent2"/>
          </a:solidFill>
          <a:ln w="6315" cap="flat">
            <a:noFill/>
            <a:prstDash val="solid"/>
            <a:miter/>
          </a:ln>
        </p:spPr>
        <p:txBody>
          <a:bodyPr rtlCol="0" anchor="ctr"/>
          <a:lstStyle/>
          <a:p>
            <a:endParaRPr lang="fi-FI" dirty="0"/>
          </a:p>
        </p:txBody>
      </p:sp>
      <p:sp>
        <p:nvSpPr>
          <p:cNvPr id="11" name="Kuvan paikkamerkki 5">
            <a:extLst>
              <a:ext uri="{FF2B5EF4-FFF2-40B4-BE49-F238E27FC236}">
                <a16:creationId xmlns:a16="http://schemas.microsoft.com/office/drawing/2014/main" id="{1A9C61E1-211B-4C47-ACC9-7596D32F24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263921"/>
            <a:ext cx="4688271" cy="5594460"/>
          </a:xfrm>
          <a:custGeom>
            <a:avLst/>
            <a:gdLst>
              <a:gd name="connsiteX0" fmla="*/ 0 w 4688271"/>
              <a:gd name="connsiteY0" fmla="*/ 0 h 5594460"/>
              <a:gd name="connsiteX1" fmla="*/ 4648853 w 4688271"/>
              <a:gd name="connsiteY1" fmla="*/ 5362028 h 5594460"/>
              <a:gd name="connsiteX2" fmla="*/ 4688271 w 4688271"/>
              <a:gd name="connsiteY2" fmla="*/ 5594460 h 5594460"/>
              <a:gd name="connsiteX3" fmla="*/ 1198786 w 4688271"/>
              <a:gd name="connsiteY3" fmla="*/ 5594460 h 5594460"/>
              <a:gd name="connsiteX4" fmla="*/ 1069202 w 4688271"/>
              <a:gd name="connsiteY4" fmla="*/ 5332987 h 5594460"/>
              <a:gd name="connsiteX5" fmla="*/ 918726 w 4688271"/>
              <a:gd name="connsiteY5" fmla="*/ 5075366 h 5594460"/>
              <a:gd name="connsiteX6" fmla="*/ 0 w 4688271"/>
              <a:gd name="connsiteY6" fmla="*/ 4037560 h 5594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88271" h="5594460">
                <a:moveTo>
                  <a:pt x="0" y="0"/>
                </a:moveTo>
                <a:cubicBezTo>
                  <a:pt x="2387277" y="899829"/>
                  <a:pt x="4193876" y="2949305"/>
                  <a:pt x="4648853" y="5362028"/>
                </a:cubicBezTo>
                <a:lnTo>
                  <a:pt x="4688271" y="5594460"/>
                </a:lnTo>
                <a:lnTo>
                  <a:pt x="1198786" y="5594460"/>
                </a:lnTo>
                <a:lnTo>
                  <a:pt x="1069202" y="5332987"/>
                </a:lnTo>
                <a:cubicBezTo>
                  <a:pt x="1022360" y="5246052"/>
                  <a:pt x="972215" y="5160120"/>
                  <a:pt x="918726" y="5075366"/>
                </a:cubicBezTo>
                <a:cubicBezTo>
                  <a:pt x="663383" y="4670763"/>
                  <a:pt x="351559" y="4323660"/>
                  <a:pt x="0" y="403756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 sz="1400">
                <a:solidFill>
                  <a:srgbClr val="FF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r>
              <a:rPr lang="fi-FI" dirty="0"/>
              <a:t>Lisää kuva kaarimuotoon napsauttamalla alla näkyvää kuvaketta. </a:t>
            </a:r>
            <a:br>
              <a:rPr lang="fi-FI" dirty="0"/>
            </a:br>
            <a:r>
              <a:rPr lang="fi-FI" dirty="0"/>
              <a:t>Kaareen sijoitetun kuvan rajausta voit muuttaa helposti aktivoimalla kuvalaatikon ja valitsemalla Muotoile-välilehdeltä Rajaa-työkalu. Nyt voit siirtää kuvaa hiirellä/nuolinäppäimillä tai skaalata kuvaa tarttumalla kuvan kulmissa oleviin valkoisiin palloihin. Kun kuvasta näkyy sopiva kohta, klikkaa kuvan ulkopuolelle. </a:t>
            </a:r>
            <a:br>
              <a:rPr lang="fi-FI" dirty="0"/>
            </a:br>
            <a:r>
              <a:rPr lang="fi-FI" dirty="0"/>
              <a:t>Kuvan voi poistaa/vaihtaa klikkaamalla Delete-näppäintä.</a:t>
            </a:r>
            <a:br>
              <a:rPr lang="fi-FI" dirty="0"/>
            </a:br>
            <a:r>
              <a:rPr lang="fi-FI" dirty="0"/>
              <a:t>Muista lisätä kuvalle alt-teksti.</a:t>
            </a:r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4524454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(punainen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1">
            <a:extLst>
              <a:ext uri="{FF2B5EF4-FFF2-40B4-BE49-F238E27FC236}">
                <a16:creationId xmlns:a16="http://schemas.microsoft.com/office/drawing/2014/main" id="{1E3BD27E-09CF-6FA9-086A-738A34DC02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6292" y="1875121"/>
            <a:ext cx="6203879" cy="2833065"/>
          </a:xfrm>
        </p:spPr>
        <p:txBody>
          <a:bodyPr anchor="ctr"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väliotsikko napsauttamalla</a:t>
            </a:r>
          </a:p>
        </p:txBody>
      </p:sp>
      <p:pic>
        <p:nvPicPr>
          <p:cNvPr id="7" name="Kuva 2">
            <a:extLst>
              <a:ext uri="{FF2B5EF4-FFF2-40B4-BE49-F238E27FC236}">
                <a16:creationId xmlns:a16="http://schemas.microsoft.com/office/drawing/2014/main" id="{8DC34829-77A4-EC36-790A-6B8E5F94D1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654780" cy="6858000"/>
          </a:xfrm>
          <a:prstGeom prst="rect">
            <a:avLst/>
          </a:prstGeom>
        </p:spPr>
      </p:pic>
      <p:pic>
        <p:nvPicPr>
          <p:cNvPr id="2" name="Kuva 1">
            <a:extLst>
              <a:ext uri="{FF2B5EF4-FFF2-40B4-BE49-F238E27FC236}">
                <a16:creationId xmlns:a16="http://schemas.microsoft.com/office/drawing/2014/main" id="{4F822B52-6A78-20E2-D6A0-36B09A9766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39325" y="6055469"/>
            <a:ext cx="1933575" cy="51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32875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(sininen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1">
            <a:extLst>
              <a:ext uri="{FF2B5EF4-FFF2-40B4-BE49-F238E27FC236}">
                <a16:creationId xmlns:a16="http://schemas.microsoft.com/office/drawing/2014/main" id="{1E3BD27E-09CF-6FA9-086A-738A34DC02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6292" y="1875121"/>
            <a:ext cx="6203879" cy="2833065"/>
          </a:xfrm>
        </p:spPr>
        <p:txBody>
          <a:bodyPr anchor="ctr"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väliotsikko napsauttamalla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AB8C1533-300B-C4EE-26CD-EC4BA594B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686618" cy="6858000"/>
          </a:xfrm>
          <a:prstGeom prst="rect">
            <a:avLst/>
          </a:prstGeom>
        </p:spPr>
      </p:pic>
      <p:pic>
        <p:nvPicPr>
          <p:cNvPr id="2" name="Kuva 1">
            <a:extLst>
              <a:ext uri="{FF2B5EF4-FFF2-40B4-BE49-F238E27FC236}">
                <a16:creationId xmlns:a16="http://schemas.microsoft.com/office/drawing/2014/main" id="{2342390A-78B3-72E9-2AEA-18A7DDDB2E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39325" y="6055469"/>
            <a:ext cx="1933575" cy="51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955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valkoinen (vihreä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3">
            <a:extLst>
              <a:ext uri="{FF2B5EF4-FFF2-40B4-BE49-F238E27FC236}">
                <a16:creationId xmlns:a16="http://schemas.microsoft.com/office/drawing/2014/main" id="{DE697451-B3D8-408E-562B-425A397F55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654780" cy="6858000"/>
          </a:xfrm>
          <a:prstGeom prst="rect">
            <a:avLst/>
          </a:prstGeom>
        </p:spPr>
      </p:pic>
      <p:pic>
        <p:nvPicPr>
          <p:cNvPr id="11" name="Kuva 4">
            <a:extLst>
              <a:ext uri="{FF2B5EF4-FFF2-40B4-BE49-F238E27FC236}">
                <a16:creationId xmlns:a16="http://schemas.microsoft.com/office/drawing/2014/main" id="{424D59B0-B58F-7A98-7613-A901A2074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40800" y="5756294"/>
            <a:ext cx="2765425" cy="734566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17198E08-DB3F-A08F-18BB-190D5C2AD4E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24349" y="1678302"/>
            <a:ext cx="6447946" cy="2037040"/>
          </a:xfrm>
        </p:spPr>
        <p:txBody>
          <a:bodyPr anchor="b">
            <a:noAutofit/>
          </a:bodyPr>
          <a:lstStyle>
            <a:lvl1pPr algn="l">
              <a:defRPr sz="3800"/>
            </a:lvl1pPr>
          </a:lstStyle>
          <a:p>
            <a:r>
              <a:rPr lang="fi-FI" dirty="0"/>
              <a:t>Lisää otsikko kahdelle </a:t>
            </a:r>
            <a:br>
              <a:rPr lang="fi-FI" dirty="0"/>
            </a:br>
            <a:r>
              <a:rPr lang="fi-FI" dirty="0"/>
              <a:t>tai kolmelle riville</a:t>
            </a:r>
          </a:p>
        </p:txBody>
      </p:sp>
      <p:sp>
        <p:nvSpPr>
          <p:cNvPr id="8" name="Tekstin paikkamerkki 3">
            <a:extLst>
              <a:ext uri="{FF2B5EF4-FFF2-40B4-BE49-F238E27FC236}">
                <a16:creationId xmlns:a16="http://schemas.microsoft.com/office/drawing/2014/main" id="{B1CE9FC7-AFDF-BEB5-0F29-CEF4854031A7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4924348" y="3948908"/>
            <a:ext cx="6447946" cy="73456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Etunimi Sukunimi</a:t>
            </a:r>
            <a:br>
              <a:rPr lang="fi-FI" dirty="0"/>
            </a:br>
            <a:r>
              <a:rPr lang="fi-FI" dirty="0"/>
              <a:t>titteli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1A1E58-FE6A-0BFD-DC65-E69C4D8406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482" y="365956"/>
            <a:ext cx="1190040" cy="119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95893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(vihreä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1">
            <a:extLst>
              <a:ext uri="{FF2B5EF4-FFF2-40B4-BE49-F238E27FC236}">
                <a16:creationId xmlns:a16="http://schemas.microsoft.com/office/drawing/2014/main" id="{1E3BD27E-09CF-6FA9-086A-738A34DC02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6292" y="1875121"/>
            <a:ext cx="6203879" cy="2833065"/>
          </a:xfrm>
        </p:spPr>
        <p:txBody>
          <a:bodyPr anchor="ctr"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väliotsikko napsauttamalla</a:t>
            </a:r>
          </a:p>
        </p:txBody>
      </p:sp>
      <p:pic>
        <p:nvPicPr>
          <p:cNvPr id="5" name="Kuva 3">
            <a:extLst>
              <a:ext uri="{FF2B5EF4-FFF2-40B4-BE49-F238E27FC236}">
                <a16:creationId xmlns:a16="http://schemas.microsoft.com/office/drawing/2014/main" id="{8152D012-D8A1-D719-285E-5AC936773E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654780" cy="6858000"/>
          </a:xfrm>
          <a:prstGeom prst="rect">
            <a:avLst/>
          </a:prstGeom>
        </p:spPr>
      </p:pic>
      <p:pic>
        <p:nvPicPr>
          <p:cNvPr id="2" name="Kuva 1">
            <a:extLst>
              <a:ext uri="{FF2B5EF4-FFF2-40B4-BE49-F238E27FC236}">
                <a16:creationId xmlns:a16="http://schemas.microsoft.com/office/drawing/2014/main" id="{DF9E9A7C-872A-A8B1-7621-87432AAD6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39325" y="6055469"/>
            <a:ext cx="1933575" cy="51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71520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valkoinen, kaarikuva (vihreä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1">
            <a:extLst>
              <a:ext uri="{FF2B5EF4-FFF2-40B4-BE49-F238E27FC236}">
                <a16:creationId xmlns:a16="http://schemas.microsoft.com/office/drawing/2014/main" id="{1E3BD27E-09CF-6FA9-086A-738A34DC02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6292" y="1875121"/>
            <a:ext cx="6203879" cy="2833065"/>
          </a:xfrm>
        </p:spPr>
        <p:txBody>
          <a:bodyPr anchor="ctr">
            <a:noAutofit/>
          </a:bodyPr>
          <a:lstStyle>
            <a:lvl1pPr algn="l">
              <a:defRPr sz="4800">
                <a:solidFill>
                  <a:schemeClr val="tx2"/>
                </a:solidFill>
              </a:defRPr>
            </a:lvl1pPr>
          </a:lstStyle>
          <a:p>
            <a:r>
              <a:rPr lang="fi-FI" dirty="0"/>
              <a:t>Lisää väliotsikko napsauttamalla</a:t>
            </a: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11CCD95E-3B59-6481-2701-EB18229BA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39325" y="6055469"/>
            <a:ext cx="1933575" cy="513606"/>
          </a:xfrm>
          <a:prstGeom prst="rect">
            <a:avLst/>
          </a:prstGeom>
        </p:spPr>
      </p:pic>
      <p:sp>
        <p:nvSpPr>
          <p:cNvPr id="4" name="Vapaamuotoinen: Muoto 3">
            <a:extLst>
              <a:ext uri="{FF2B5EF4-FFF2-40B4-BE49-F238E27FC236}">
                <a16:creationId xmlns:a16="http://schemas.microsoft.com/office/drawing/2014/main" id="{7ED263F6-2035-96B7-BFE8-1B3AAEA320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211000" cy="2626729"/>
          </a:xfrm>
          <a:custGeom>
            <a:avLst/>
            <a:gdLst>
              <a:gd name="connsiteX0" fmla="*/ 0 w 4211000"/>
              <a:gd name="connsiteY0" fmla="*/ 0 h 2626729"/>
              <a:gd name="connsiteX1" fmla="*/ 4211000 w 4211000"/>
              <a:gd name="connsiteY1" fmla="*/ 0 h 2626729"/>
              <a:gd name="connsiteX2" fmla="*/ 2537419 w 4211000"/>
              <a:gd name="connsiteY2" fmla="*/ 2401455 h 2626729"/>
              <a:gd name="connsiteX3" fmla="*/ 2288870 w 4211000"/>
              <a:gd name="connsiteY3" fmla="*/ 2626729 h 2626729"/>
              <a:gd name="connsiteX4" fmla="*/ 2103117 w 4211000"/>
              <a:gd name="connsiteY4" fmla="*/ 2466836 h 2626729"/>
              <a:gd name="connsiteX5" fmla="*/ 0 w 4211000"/>
              <a:gd name="connsiteY5" fmla="*/ 1263540 h 2626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11000" h="2626729">
                <a:moveTo>
                  <a:pt x="0" y="0"/>
                </a:moveTo>
                <a:lnTo>
                  <a:pt x="4211000" y="0"/>
                </a:lnTo>
                <a:cubicBezTo>
                  <a:pt x="3829959" y="899818"/>
                  <a:pt x="3255676" y="1717413"/>
                  <a:pt x="2537419" y="2401455"/>
                </a:cubicBezTo>
                <a:lnTo>
                  <a:pt x="2288870" y="2626729"/>
                </a:lnTo>
                <a:lnTo>
                  <a:pt x="2103117" y="2466836"/>
                </a:lnTo>
                <a:cubicBezTo>
                  <a:pt x="1479755" y="1963705"/>
                  <a:pt x="770090" y="1553807"/>
                  <a:pt x="0" y="1263540"/>
                </a:cubicBezTo>
                <a:close/>
              </a:path>
            </a:pathLst>
          </a:custGeom>
          <a:solidFill>
            <a:schemeClr val="accent2"/>
          </a:solidFill>
          <a:ln w="6315" cap="flat">
            <a:noFill/>
            <a:prstDash val="solid"/>
            <a:miter/>
          </a:ln>
        </p:spPr>
        <p:txBody>
          <a:bodyPr rtlCol="0" anchor="ctr"/>
          <a:lstStyle/>
          <a:p>
            <a:endParaRPr lang="fi-FI" dirty="0"/>
          </a:p>
        </p:txBody>
      </p:sp>
      <p:sp>
        <p:nvSpPr>
          <p:cNvPr id="6" name="Kuvan paikkamerkki 5">
            <a:extLst>
              <a:ext uri="{FF2B5EF4-FFF2-40B4-BE49-F238E27FC236}">
                <a16:creationId xmlns:a16="http://schemas.microsoft.com/office/drawing/2014/main" id="{9F3940A6-DE54-16ED-FFE0-5CC49A3BA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263921"/>
            <a:ext cx="4688271" cy="5594460"/>
          </a:xfrm>
          <a:custGeom>
            <a:avLst/>
            <a:gdLst>
              <a:gd name="connsiteX0" fmla="*/ 0 w 4688271"/>
              <a:gd name="connsiteY0" fmla="*/ 0 h 5594460"/>
              <a:gd name="connsiteX1" fmla="*/ 4648853 w 4688271"/>
              <a:gd name="connsiteY1" fmla="*/ 5362028 h 5594460"/>
              <a:gd name="connsiteX2" fmla="*/ 4688271 w 4688271"/>
              <a:gd name="connsiteY2" fmla="*/ 5594460 h 5594460"/>
              <a:gd name="connsiteX3" fmla="*/ 1198786 w 4688271"/>
              <a:gd name="connsiteY3" fmla="*/ 5594460 h 5594460"/>
              <a:gd name="connsiteX4" fmla="*/ 1069202 w 4688271"/>
              <a:gd name="connsiteY4" fmla="*/ 5332987 h 5594460"/>
              <a:gd name="connsiteX5" fmla="*/ 918726 w 4688271"/>
              <a:gd name="connsiteY5" fmla="*/ 5075366 h 5594460"/>
              <a:gd name="connsiteX6" fmla="*/ 0 w 4688271"/>
              <a:gd name="connsiteY6" fmla="*/ 4037560 h 5594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88271" h="5594460">
                <a:moveTo>
                  <a:pt x="0" y="0"/>
                </a:moveTo>
                <a:cubicBezTo>
                  <a:pt x="2387277" y="899829"/>
                  <a:pt x="4193876" y="2949305"/>
                  <a:pt x="4648853" y="5362028"/>
                </a:cubicBezTo>
                <a:lnTo>
                  <a:pt x="4688271" y="5594460"/>
                </a:lnTo>
                <a:lnTo>
                  <a:pt x="1198786" y="5594460"/>
                </a:lnTo>
                <a:lnTo>
                  <a:pt x="1069202" y="5332987"/>
                </a:lnTo>
                <a:cubicBezTo>
                  <a:pt x="1022360" y="5246052"/>
                  <a:pt x="972215" y="5160120"/>
                  <a:pt x="918726" y="5075366"/>
                </a:cubicBezTo>
                <a:cubicBezTo>
                  <a:pt x="663383" y="4670763"/>
                  <a:pt x="351559" y="4323660"/>
                  <a:pt x="0" y="403756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400">
                <a:solidFill>
                  <a:srgbClr val="FF0000"/>
                </a:solidFill>
              </a:defRPr>
            </a:lvl1pPr>
          </a:lstStyle>
          <a:p>
            <a:pPr marL="285750" marR="0" lvl="0" indent="-28575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r>
              <a:rPr lang="fi-FI" dirty="0"/>
              <a:t>Lisää kuva kaarimuotoon napsauttamalla alla näkyvää kuvaketta. </a:t>
            </a:r>
            <a:br>
              <a:rPr lang="fi-FI" dirty="0"/>
            </a:br>
            <a:r>
              <a:rPr lang="fi-FI" dirty="0"/>
              <a:t>Kaareen sijoitetun kuvan rajausta voit muuttaa helposti aktivoimalla kuvalaatikon ja valitsemalla Muotoile-välilehdeltä Rajaa-työkalu. Nyt voit siirtää kuvaa hiirellä/nuolinäppäimillä tai skaalata kuvaa tarttumalla kuvan kulmissa oleviin valkoisiin palloihin. Kun kuvasta näkyy sopiva kohta, klikkaa kuvan ulkopuolelle. </a:t>
            </a:r>
            <a:br>
              <a:rPr lang="fi-FI" dirty="0"/>
            </a:br>
            <a:r>
              <a:rPr lang="fi-FI" dirty="0"/>
              <a:t>Kuvan voi poistaa/vaihtaa klikkaamalla Delete-näppäintä.</a:t>
            </a:r>
            <a:br>
              <a:rPr lang="fi-FI" dirty="0"/>
            </a:br>
            <a:r>
              <a:rPr lang="fi-FI" dirty="0"/>
              <a:t>Muista lisätä kuvalle alt-teksti.</a:t>
            </a:r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061658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valkoinen, kaarikuva (punainen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1">
            <a:extLst>
              <a:ext uri="{FF2B5EF4-FFF2-40B4-BE49-F238E27FC236}">
                <a16:creationId xmlns:a16="http://schemas.microsoft.com/office/drawing/2014/main" id="{1E3BD27E-09CF-6FA9-086A-738A34DC02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6292" y="1875121"/>
            <a:ext cx="6203879" cy="2833065"/>
          </a:xfrm>
        </p:spPr>
        <p:txBody>
          <a:bodyPr anchor="ctr">
            <a:noAutofit/>
          </a:bodyPr>
          <a:lstStyle>
            <a:lvl1pPr algn="l">
              <a:defRPr sz="4800">
                <a:solidFill>
                  <a:schemeClr val="tx2"/>
                </a:solidFill>
              </a:defRPr>
            </a:lvl1pPr>
          </a:lstStyle>
          <a:p>
            <a:r>
              <a:rPr lang="fi-FI" dirty="0"/>
              <a:t>Lisää väliotsikko napsauttamalla</a:t>
            </a: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11CCD95E-3B59-6481-2701-EB18229BA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39325" y="6055469"/>
            <a:ext cx="1933575" cy="513606"/>
          </a:xfrm>
          <a:prstGeom prst="rect">
            <a:avLst/>
          </a:prstGeom>
        </p:spPr>
      </p:pic>
      <p:sp>
        <p:nvSpPr>
          <p:cNvPr id="4" name="Vapaamuotoinen: Muoto 3">
            <a:extLst>
              <a:ext uri="{FF2B5EF4-FFF2-40B4-BE49-F238E27FC236}">
                <a16:creationId xmlns:a16="http://schemas.microsoft.com/office/drawing/2014/main" id="{7ED263F6-2035-96B7-BFE8-1B3AAEA320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211000" cy="2626729"/>
          </a:xfrm>
          <a:custGeom>
            <a:avLst/>
            <a:gdLst>
              <a:gd name="connsiteX0" fmla="*/ 0 w 4211000"/>
              <a:gd name="connsiteY0" fmla="*/ 0 h 2626729"/>
              <a:gd name="connsiteX1" fmla="*/ 4211000 w 4211000"/>
              <a:gd name="connsiteY1" fmla="*/ 0 h 2626729"/>
              <a:gd name="connsiteX2" fmla="*/ 2537419 w 4211000"/>
              <a:gd name="connsiteY2" fmla="*/ 2401455 h 2626729"/>
              <a:gd name="connsiteX3" fmla="*/ 2288870 w 4211000"/>
              <a:gd name="connsiteY3" fmla="*/ 2626729 h 2626729"/>
              <a:gd name="connsiteX4" fmla="*/ 2103117 w 4211000"/>
              <a:gd name="connsiteY4" fmla="*/ 2466836 h 2626729"/>
              <a:gd name="connsiteX5" fmla="*/ 0 w 4211000"/>
              <a:gd name="connsiteY5" fmla="*/ 1263540 h 2626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11000" h="2626729">
                <a:moveTo>
                  <a:pt x="0" y="0"/>
                </a:moveTo>
                <a:lnTo>
                  <a:pt x="4211000" y="0"/>
                </a:lnTo>
                <a:cubicBezTo>
                  <a:pt x="3829959" y="899818"/>
                  <a:pt x="3255676" y="1717413"/>
                  <a:pt x="2537419" y="2401455"/>
                </a:cubicBezTo>
                <a:lnTo>
                  <a:pt x="2288870" y="2626729"/>
                </a:lnTo>
                <a:lnTo>
                  <a:pt x="2103117" y="2466836"/>
                </a:lnTo>
                <a:cubicBezTo>
                  <a:pt x="1479755" y="1963705"/>
                  <a:pt x="770090" y="1553807"/>
                  <a:pt x="0" y="1263540"/>
                </a:cubicBezTo>
                <a:close/>
              </a:path>
            </a:pathLst>
          </a:custGeom>
          <a:solidFill>
            <a:schemeClr val="accent3"/>
          </a:solidFill>
          <a:ln w="6315" cap="flat">
            <a:noFill/>
            <a:prstDash val="solid"/>
            <a:miter/>
          </a:ln>
        </p:spPr>
        <p:txBody>
          <a:bodyPr rtlCol="0" anchor="ctr"/>
          <a:lstStyle/>
          <a:p>
            <a:endParaRPr lang="fi-FI" dirty="0"/>
          </a:p>
        </p:txBody>
      </p:sp>
      <p:sp>
        <p:nvSpPr>
          <p:cNvPr id="6" name="Kuvan paikkamerkki 5">
            <a:extLst>
              <a:ext uri="{FF2B5EF4-FFF2-40B4-BE49-F238E27FC236}">
                <a16:creationId xmlns:a16="http://schemas.microsoft.com/office/drawing/2014/main" id="{9F3940A6-DE54-16ED-FFE0-5CC49A3BA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263921"/>
            <a:ext cx="4688271" cy="5594460"/>
          </a:xfrm>
          <a:custGeom>
            <a:avLst/>
            <a:gdLst>
              <a:gd name="connsiteX0" fmla="*/ 0 w 4688271"/>
              <a:gd name="connsiteY0" fmla="*/ 0 h 5594460"/>
              <a:gd name="connsiteX1" fmla="*/ 4648853 w 4688271"/>
              <a:gd name="connsiteY1" fmla="*/ 5362028 h 5594460"/>
              <a:gd name="connsiteX2" fmla="*/ 4688271 w 4688271"/>
              <a:gd name="connsiteY2" fmla="*/ 5594460 h 5594460"/>
              <a:gd name="connsiteX3" fmla="*/ 1198786 w 4688271"/>
              <a:gd name="connsiteY3" fmla="*/ 5594460 h 5594460"/>
              <a:gd name="connsiteX4" fmla="*/ 1069202 w 4688271"/>
              <a:gd name="connsiteY4" fmla="*/ 5332987 h 5594460"/>
              <a:gd name="connsiteX5" fmla="*/ 918726 w 4688271"/>
              <a:gd name="connsiteY5" fmla="*/ 5075366 h 5594460"/>
              <a:gd name="connsiteX6" fmla="*/ 0 w 4688271"/>
              <a:gd name="connsiteY6" fmla="*/ 4037560 h 5594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88271" h="5594460">
                <a:moveTo>
                  <a:pt x="0" y="0"/>
                </a:moveTo>
                <a:cubicBezTo>
                  <a:pt x="2387277" y="899829"/>
                  <a:pt x="4193876" y="2949305"/>
                  <a:pt x="4648853" y="5362028"/>
                </a:cubicBezTo>
                <a:lnTo>
                  <a:pt x="4688271" y="5594460"/>
                </a:lnTo>
                <a:lnTo>
                  <a:pt x="1198786" y="5594460"/>
                </a:lnTo>
                <a:lnTo>
                  <a:pt x="1069202" y="5332987"/>
                </a:lnTo>
                <a:cubicBezTo>
                  <a:pt x="1022360" y="5246052"/>
                  <a:pt x="972215" y="5160120"/>
                  <a:pt x="918726" y="5075366"/>
                </a:cubicBezTo>
                <a:cubicBezTo>
                  <a:pt x="663383" y="4670763"/>
                  <a:pt x="351559" y="4323660"/>
                  <a:pt x="0" y="403756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400">
                <a:solidFill>
                  <a:srgbClr val="FF0000"/>
                </a:solidFill>
              </a:defRPr>
            </a:lvl1pPr>
          </a:lstStyle>
          <a:p>
            <a:pPr marL="285750" marR="0" lvl="0" indent="-28575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r>
              <a:rPr lang="fi-FI" dirty="0"/>
              <a:t>Lisää kuva kaarimuotoon napsauttamalla alla näkyvää kuvaketta. </a:t>
            </a:r>
            <a:br>
              <a:rPr lang="fi-FI" dirty="0"/>
            </a:br>
            <a:r>
              <a:rPr lang="fi-FI" dirty="0"/>
              <a:t>Kaareen sijoitetun kuvan rajausta voit muuttaa helposti aktivoimalla kuvalaatikon ja valitsemalla Muotoile-välilehdeltä Rajaa-työkalu. Nyt voit siirtää kuvaa hiirellä/nuolinäppäimillä tai skaalata kuvaa tarttumalla kuvan kulmissa oleviin valkoisiin palloihin. Kun kuvasta näkyy sopiva kohta, klikkaa kuvan ulkopuolelle. </a:t>
            </a:r>
            <a:br>
              <a:rPr lang="fi-FI" dirty="0"/>
            </a:br>
            <a:r>
              <a:rPr lang="fi-FI" dirty="0"/>
              <a:t>Kuvan voi poistaa/vaihtaa klikkaamalla Delete-näppäintä.</a:t>
            </a:r>
            <a:br>
              <a:rPr lang="fi-FI" dirty="0"/>
            </a:br>
            <a:r>
              <a:rPr lang="fi-FI" dirty="0"/>
              <a:t>Muista lisätä kuvalle alt-teksti.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923933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valkoinen, kaarikuva (sininen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1">
            <a:extLst>
              <a:ext uri="{FF2B5EF4-FFF2-40B4-BE49-F238E27FC236}">
                <a16:creationId xmlns:a16="http://schemas.microsoft.com/office/drawing/2014/main" id="{1E3BD27E-09CF-6FA9-086A-738A34DC02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6292" y="1875121"/>
            <a:ext cx="6203879" cy="2833065"/>
          </a:xfrm>
        </p:spPr>
        <p:txBody>
          <a:bodyPr anchor="ctr">
            <a:noAutofit/>
          </a:bodyPr>
          <a:lstStyle>
            <a:lvl1pPr algn="l">
              <a:defRPr sz="4800">
                <a:solidFill>
                  <a:schemeClr val="tx2"/>
                </a:solidFill>
              </a:defRPr>
            </a:lvl1pPr>
          </a:lstStyle>
          <a:p>
            <a:r>
              <a:rPr lang="fi-FI" dirty="0"/>
              <a:t>Lisää väliotsikko napsauttamalla</a:t>
            </a: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11CCD95E-3B59-6481-2701-EB18229BA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39325" y="6055469"/>
            <a:ext cx="1933575" cy="513606"/>
          </a:xfrm>
          <a:prstGeom prst="rect">
            <a:avLst/>
          </a:prstGeom>
        </p:spPr>
      </p:pic>
      <p:sp>
        <p:nvSpPr>
          <p:cNvPr id="4" name="Vapaamuotoinen: Muoto 3">
            <a:extLst>
              <a:ext uri="{FF2B5EF4-FFF2-40B4-BE49-F238E27FC236}">
                <a16:creationId xmlns:a16="http://schemas.microsoft.com/office/drawing/2014/main" id="{7ED263F6-2035-96B7-BFE8-1B3AAEA320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211000" cy="2626729"/>
          </a:xfrm>
          <a:custGeom>
            <a:avLst/>
            <a:gdLst>
              <a:gd name="connsiteX0" fmla="*/ 0 w 4211000"/>
              <a:gd name="connsiteY0" fmla="*/ 0 h 2626729"/>
              <a:gd name="connsiteX1" fmla="*/ 4211000 w 4211000"/>
              <a:gd name="connsiteY1" fmla="*/ 0 h 2626729"/>
              <a:gd name="connsiteX2" fmla="*/ 2537419 w 4211000"/>
              <a:gd name="connsiteY2" fmla="*/ 2401455 h 2626729"/>
              <a:gd name="connsiteX3" fmla="*/ 2288870 w 4211000"/>
              <a:gd name="connsiteY3" fmla="*/ 2626729 h 2626729"/>
              <a:gd name="connsiteX4" fmla="*/ 2103117 w 4211000"/>
              <a:gd name="connsiteY4" fmla="*/ 2466836 h 2626729"/>
              <a:gd name="connsiteX5" fmla="*/ 0 w 4211000"/>
              <a:gd name="connsiteY5" fmla="*/ 1263540 h 2626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11000" h="2626729">
                <a:moveTo>
                  <a:pt x="0" y="0"/>
                </a:moveTo>
                <a:lnTo>
                  <a:pt x="4211000" y="0"/>
                </a:lnTo>
                <a:cubicBezTo>
                  <a:pt x="3829959" y="899818"/>
                  <a:pt x="3255676" y="1717413"/>
                  <a:pt x="2537419" y="2401455"/>
                </a:cubicBezTo>
                <a:lnTo>
                  <a:pt x="2288870" y="2626729"/>
                </a:lnTo>
                <a:lnTo>
                  <a:pt x="2103117" y="2466836"/>
                </a:lnTo>
                <a:cubicBezTo>
                  <a:pt x="1479755" y="1963705"/>
                  <a:pt x="770090" y="1553807"/>
                  <a:pt x="0" y="1263540"/>
                </a:cubicBezTo>
                <a:close/>
              </a:path>
            </a:pathLst>
          </a:custGeom>
          <a:solidFill>
            <a:schemeClr val="accent1"/>
          </a:solidFill>
          <a:ln w="6315" cap="flat">
            <a:noFill/>
            <a:prstDash val="solid"/>
            <a:miter/>
          </a:ln>
        </p:spPr>
        <p:txBody>
          <a:bodyPr rtlCol="0" anchor="ctr"/>
          <a:lstStyle/>
          <a:p>
            <a:endParaRPr lang="fi-FI" dirty="0"/>
          </a:p>
        </p:txBody>
      </p:sp>
      <p:sp>
        <p:nvSpPr>
          <p:cNvPr id="6" name="Kuvan paikkamerkki 5">
            <a:extLst>
              <a:ext uri="{FF2B5EF4-FFF2-40B4-BE49-F238E27FC236}">
                <a16:creationId xmlns:a16="http://schemas.microsoft.com/office/drawing/2014/main" id="{9F3940A6-DE54-16ED-FFE0-5CC49A3BA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263921"/>
            <a:ext cx="4688271" cy="5594460"/>
          </a:xfrm>
          <a:custGeom>
            <a:avLst/>
            <a:gdLst>
              <a:gd name="connsiteX0" fmla="*/ 0 w 4688271"/>
              <a:gd name="connsiteY0" fmla="*/ 0 h 5594460"/>
              <a:gd name="connsiteX1" fmla="*/ 4648853 w 4688271"/>
              <a:gd name="connsiteY1" fmla="*/ 5362028 h 5594460"/>
              <a:gd name="connsiteX2" fmla="*/ 4688271 w 4688271"/>
              <a:gd name="connsiteY2" fmla="*/ 5594460 h 5594460"/>
              <a:gd name="connsiteX3" fmla="*/ 1198786 w 4688271"/>
              <a:gd name="connsiteY3" fmla="*/ 5594460 h 5594460"/>
              <a:gd name="connsiteX4" fmla="*/ 1069202 w 4688271"/>
              <a:gd name="connsiteY4" fmla="*/ 5332987 h 5594460"/>
              <a:gd name="connsiteX5" fmla="*/ 918726 w 4688271"/>
              <a:gd name="connsiteY5" fmla="*/ 5075366 h 5594460"/>
              <a:gd name="connsiteX6" fmla="*/ 0 w 4688271"/>
              <a:gd name="connsiteY6" fmla="*/ 4037560 h 5594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88271" h="5594460">
                <a:moveTo>
                  <a:pt x="0" y="0"/>
                </a:moveTo>
                <a:cubicBezTo>
                  <a:pt x="2387277" y="899829"/>
                  <a:pt x="4193876" y="2949305"/>
                  <a:pt x="4648853" y="5362028"/>
                </a:cubicBezTo>
                <a:lnTo>
                  <a:pt x="4688271" y="5594460"/>
                </a:lnTo>
                <a:lnTo>
                  <a:pt x="1198786" y="5594460"/>
                </a:lnTo>
                <a:lnTo>
                  <a:pt x="1069202" y="5332987"/>
                </a:lnTo>
                <a:cubicBezTo>
                  <a:pt x="1022360" y="5246052"/>
                  <a:pt x="972215" y="5160120"/>
                  <a:pt x="918726" y="5075366"/>
                </a:cubicBezTo>
                <a:cubicBezTo>
                  <a:pt x="663383" y="4670763"/>
                  <a:pt x="351559" y="4323660"/>
                  <a:pt x="0" y="403756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400">
                <a:solidFill>
                  <a:srgbClr val="FF0000"/>
                </a:solidFill>
              </a:defRPr>
            </a:lvl1pPr>
          </a:lstStyle>
          <a:p>
            <a:pPr marL="285750" marR="0" lvl="0" indent="-28575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r>
              <a:rPr lang="fi-FI" dirty="0"/>
              <a:t>Lisää kuva kaarimuotoon napsauttamalla alla näkyvää kuvaketta. </a:t>
            </a:r>
            <a:br>
              <a:rPr lang="fi-FI" dirty="0"/>
            </a:br>
            <a:r>
              <a:rPr lang="fi-FI" dirty="0"/>
              <a:t>Kaareen sijoitetun kuvan rajausta voit muuttaa helposti aktivoimalla kuvalaatikon ja valitsemalla Muotoile-välilehdeltä Rajaa-työkalu. Nyt voit siirtää kuvaa hiirellä/nuolinäppäimillä tai skaalata kuvaa tarttumalla kuvan kulmissa oleviin valkoisiin palloihin. Kun kuvasta näkyy sopiva kohta, klikkaa kuvan ulkopuolelle. </a:t>
            </a:r>
            <a:br>
              <a:rPr lang="fi-FI" dirty="0"/>
            </a:br>
            <a:r>
              <a:rPr lang="fi-FI" dirty="0"/>
              <a:t>Kuvan voi poistaa/vaihtaa klikkaamalla Delete-näppäintä.</a:t>
            </a:r>
            <a:br>
              <a:rPr lang="fi-FI" dirty="0"/>
            </a:br>
            <a:r>
              <a:rPr lang="fi-FI" dirty="0"/>
              <a:t>Muista lisätä kuvalle alt-teksti.</a:t>
            </a:r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00716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etus (valkoin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00D669B-29C8-A4EB-2D71-CF37716F91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5941" y="2046515"/>
            <a:ext cx="9506859" cy="1148610"/>
          </a:xfrm>
        </p:spPr>
        <p:txBody>
          <a:bodyPr>
            <a:noAutofit/>
          </a:bodyPr>
          <a:lstStyle>
            <a:lvl1pPr algn="ctr">
              <a:defRPr sz="3800"/>
            </a:lvl1pPr>
          </a:lstStyle>
          <a:p>
            <a:r>
              <a:rPr lang="fi-FI" dirty="0"/>
              <a:t>Lisää kiitokset napsauttamalla</a:t>
            </a:r>
          </a:p>
        </p:txBody>
      </p:sp>
      <p:sp>
        <p:nvSpPr>
          <p:cNvPr id="6" name="Alaotsikko 2">
            <a:extLst>
              <a:ext uri="{FF2B5EF4-FFF2-40B4-BE49-F238E27FC236}">
                <a16:creationId xmlns:a16="http://schemas.microsoft.com/office/drawing/2014/main" id="{125EE5CF-D820-EC6B-B521-B4A14B9F9AFE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1465941" y="3352148"/>
            <a:ext cx="9506859" cy="832081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fi-FI" dirty="0"/>
              <a:t>Esim. www-osoitteet ym. lisätiedot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689B0F09-8B74-5048-A35E-DD91870C4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53101" y="4732256"/>
            <a:ext cx="3132539" cy="83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5333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etus (tumma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00D669B-29C8-A4EB-2D71-CF37716F91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5941" y="2046515"/>
            <a:ext cx="9506859" cy="1148610"/>
          </a:xfrm>
        </p:spPr>
        <p:txBody>
          <a:bodyPr>
            <a:noAutofit/>
          </a:bodyPr>
          <a:lstStyle>
            <a:lvl1pPr algn="ctr">
              <a:defRPr sz="38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kiitokset napsauttamalla</a:t>
            </a:r>
          </a:p>
        </p:txBody>
      </p:sp>
      <p:sp>
        <p:nvSpPr>
          <p:cNvPr id="6" name="Alaotsikko 2">
            <a:extLst>
              <a:ext uri="{FF2B5EF4-FFF2-40B4-BE49-F238E27FC236}">
                <a16:creationId xmlns:a16="http://schemas.microsoft.com/office/drawing/2014/main" id="{125EE5CF-D820-EC6B-B521-B4A14B9F9AFE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1465941" y="3352148"/>
            <a:ext cx="9506859" cy="832081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Esim. www-osoitteet ym. lisätiedot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689B0F09-8B74-5048-A35E-DD91870C4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53101" y="4732256"/>
            <a:ext cx="3132539" cy="83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2715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tumma, kaarikuva (keltainen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C486F46-0FFA-044B-55F7-5ADC5C3348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24349" y="1678302"/>
            <a:ext cx="6447946" cy="2037040"/>
          </a:xfrm>
        </p:spPr>
        <p:txBody>
          <a:bodyPr anchor="b">
            <a:noAutofit/>
          </a:bodyPr>
          <a:lstStyle>
            <a:lvl1pPr algn="l">
              <a:defRPr sz="38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otsikko kahdelle </a:t>
            </a:r>
            <a:br>
              <a:rPr lang="fi-FI" dirty="0"/>
            </a:br>
            <a:r>
              <a:rPr lang="fi-FI" dirty="0"/>
              <a:t>tai kolmelle riville</a:t>
            </a:r>
          </a:p>
        </p:txBody>
      </p:sp>
      <p:sp>
        <p:nvSpPr>
          <p:cNvPr id="7" name="Tekstin paikkamerkki 3">
            <a:extLst>
              <a:ext uri="{FF2B5EF4-FFF2-40B4-BE49-F238E27FC236}">
                <a16:creationId xmlns:a16="http://schemas.microsoft.com/office/drawing/2014/main" id="{A18A47CB-98F3-CB1F-D682-88FFF42F4E6C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4924348" y="3948908"/>
            <a:ext cx="6447946" cy="73236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Etunimi Sukunimi</a:t>
            </a:r>
            <a:br>
              <a:rPr lang="fi-FI" dirty="0"/>
            </a:br>
            <a:r>
              <a:rPr lang="fi-FI" dirty="0"/>
              <a:t>titteli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8C7305DD-9A99-4AC5-B0F7-1C664D320D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40800" y="5756293"/>
            <a:ext cx="2757153" cy="732369"/>
          </a:xfrm>
          <a:prstGeom prst="rect">
            <a:avLst/>
          </a:prstGeom>
        </p:spPr>
      </p:pic>
      <p:sp>
        <p:nvSpPr>
          <p:cNvPr id="9" name="Vapaamuotoinen: Muoto 8">
            <a:extLst>
              <a:ext uri="{FF2B5EF4-FFF2-40B4-BE49-F238E27FC236}">
                <a16:creationId xmlns:a16="http://schemas.microsoft.com/office/drawing/2014/main" id="{D285F85B-6C66-4FAD-861C-9CF8C1529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211000" cy="2626729"/>
          </a:xfrm>
          <a:custGeom>
            <a:avLst/>
            <a:gdLst>
              <a:gd name="connsiteX0" fmla="*/ 0 w 4211000"/>
              <a:gd name="connsiteY0" fmla="*/ 0 h 2626729"/>
              <a:gd name="connsiteX1" fmla="*/ 4211000 w 4211000"/>
              <a:gd name="connsiteY1" fmla="*/ 0 h 2626729"/>
              <a:gd name="connsiteX2" fmla="*/ 2537419 w 4211000"/>
              <a:gd name="connsiteY2" fmla="*/ 2401455 h 2626729"/>
              <a:gd name="connsiteX3" fmla="*/ 2288870 w 4211000"/>
              <a:gd name="connsiteY3" fmla="*/ 2626729 h 2626729"/>
              <a:gd name="connsiteX4" fmla="*/ 2103117 w 4211000"/>
              <a:gd name="connsiteY4" fmla="*/ 2466836 h 2626729"/>
              <a:gd name="connsiteX5" fmla="*/ 0 w 4211000"/>
              <a:gd name="connsiteY5" fmla="*/ 1263540 h 2626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11000" h="2626729">
                <a:moveTo>
                  <a:pt x="0" y="0"/>
                </a:moveTo>
                <a:lnTo>
                  <a:pt x="4211000" y="0"/>
                </a:lnTo>
                <a:cubicBezTo>
                  <a:pt x="3829959" y="899818"/>
                  <a:pt x="3255676" y="1717413"/>
                  <a:pt x="2537419" y="2401455"/>
                </a:cubicBezTo>
                <a:lnTo>
                  <a:pt x="2288870" y="2626729"/>
                </a:lnTo>
                <a:lnTo>
                  <a:pt x="2103117" y="2466836"/>
                </a:lnTo>
                <a:cubicBezTo>
                  <a:pt x="1479755" y="1963705"/>
                  <a:pt x="770090" y="1553807"/>
                  <a:pt x="0" y="1263540"/>
                </a:cubicBezTo>
                <a:close/>
              </a:path>
            </a:pathLst>
          </a:custGeom>
          <a:solidFill>
            <a:srgbClr val="FED992"/>
          </a:solidFill>
          <a:ln w="6315" cap="flat">
            <a:noFill/>
            <a:prstDash val="solid"/>
            <a:miter/>
          </a:ln>
        </p:spPr>
        <p:txBody>
          <a:bodyPr rtlCol="0" anchor="ctr"/>
          <a:lstStyle/>
          <a:p>
            <a:endParaRPr lang="fi-FI" dirty="0"/>
          </a:p>
        </p:txBody>
      </p:sp>
      <p:sp>
        <p:nvSpPr>
          <p:cNvPr id="10" name="Kuvan paikkamerkki 5">
            <a:extLst>
              <a:ext uri="{FF2B5EF4-FFF2-40B4-BE49-F238E27FC236}">
                <a16:creationId xmlns:a16="http://schemas.microsoft.com/office/drawing/2014/main" id="{4F81A1A5-CB22-4235-930D-3679B81E3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263921"/>
            <a:ext cx="4688271" cy="5594460"/>
          </a:xfrm>
          <a:custGeom>
            <a:avLst/>
            <a:gdLst>
              <a:gd name="connsiteX0" fmla="*/ 0 w 4688271"/>
              <a:gd name="connsiteY0" fmla="*/ 0 h 5594460"/>
              <a:gd name="connsiteX1" fmla="*/ 4648853 w 4688271"/>
              <a:gd name="connsiteY1" fmla="*/ 5362028 h 5594460"/>
              <a:gd name="connsiteX2" fmla="*/ 4688271 w 4688271"/>
              <a:gd name="connsiteY2" fmla="*/ 5594460 h 5594460"/>
              <a:gd name="connsiteX3" fmla="*/ 1198786 w 4688271"/>
              <a:gd name="connsiteY3" fmla="*/ 5594460 h 5594460"/>
              <a:gd name="connsiteX4" fmla="*/ 1069202 w 4688271"/>
              <a:gd name="connsiteY4" fmla="*/ 5332987 h 5594460"/>
              <a:gd name="connsiteX5" fmla="*/ 918726 w 4688271"/>
              <a:gd name="connsiteY5" fmla="*/ 5075366 h 5594460"/>
              <a:gd name="connsiteX6" fmla="*/ 0 w 4688271"/>
              <a:gd name="connsiteY6" fmla="*/ 4037560 h 5594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88271" h="5594460">
                <a:moveTo>
                  <a:pt x="0" y="0"/>
                </a:moveTo>
                <a:cubicBezTo>
                  <a:pt x="2387277" y="899829"/>
                  <a:pt x="4193876" y="2949305"/>
                  <a:pt x="4648853" y="5362028"/>
                </a:cubicBezTo>
                <a:lnTo>
                  <a:pt x="4688271" y="5594460"/>
                </a:lnTo>
                <a:lnTo>
                  <a:pt x="1198786" y="5594460"/>
                </a:lnTo>
                <a:lnTo>
                  <a:pt x="1069202" y="5332987"/>
                </a:lnTo>
                <a:cubicBezTo>
                  <a:pt x="1022360" y="5246052"/>
                  <a:pt x="972215" y="5160120"/>
                  <a:pt x="918726" y="5075366"/>
                </a:cubicBezTo>
                <a:cubicBezTo>
                  <a:pt x="663383" y="4670763"/>
                  <a:pt x="351559" y="4323660"/>
                  <a:pt x="0" y="403756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 sz="1400">
                <a:solidFill>
                  <a:srgbClr val="FF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r>
              <a:rPr lang="fi-FI" dirty="0"/>
              <a:t>Lisää kuva kaarimuotoon napsauttamalla alla näkyvää kuvaketta. </a:t>
            </a:r>
            <a:br>
              <a:rPr lang="fi-FI" dirty="0"/>
            </a:br>
            <a:r>
              <a:rPr lang="fi-FI" dirty="0"/>
              <a:t>Kaareen sijoitetun kuvan rajausta voit muuttaa helposti aktivoimalla kuvalaatikon ja valitsemalla Muotoile-välilehdeltä Rajaa-työkalu. Nyt voit siirtää kuvaa hiirellä/nuolinäppäimillä tai skaalata kuvaa tarttumalla kuvan kulmissa oleviin valkoisiin palloihin. Kun kuvasta näkyy sopiva kohta, klikkaa kuvan ulkopuolelle. </a:t>
            </a:r>
            <a:br>
              <a:rPr lang="fi-FI" dirty="0"/>
            </a:br>
            <a:r>
              <a:rPr lang="fi-FI" dirty="0"/>
              <a:t>Kuvan voi poistaa/vaihtaa klikkaamalla Delete-näppäintä.</a:t>
            </a:r>
            <a:br>
              <a:rPr lang="fi-FI" dirty="0"/>
            </a:br>
            <a:r>
              <a:rPr lang="fi-FI" dirty="0"/>
              <a:t>Muista lisätä kuvalle alt-teksti.</a:t>
            </a:r>
          </a:p>
          <a:p>
            <a:endParaRPr lang="fi-FI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92FC51-08EC-F760-02D0-B80697E865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908" y="374581"/>
            <a:ext cx="1190041" cy="119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2515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3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0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1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7580D9A4-0BA9-8194-6AB4-4AEE6F64E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171" y="365126"/>
            <a:ext cx="10798630" cy="1092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i-FI" dirty="0"/>
              <a:t>Lisää otsikko napsauttamalla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9F16160-F29F-E480-8C3D-A388C0F8DC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171" y="1457326"/>
            <a:ext cx="10798630" cy="47196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dirty="0"/>
              <a:t>Lisää tekstiä napauttamalla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564581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930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4" r:id="rId10"/>
    <p:sldLayoutId id="2147483892" r:id="rId11"/>
    <p:sldLayoutId id="2147483893" r:id="rId12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415" userDrawn="1">
          <p15:clr>
            <a:srgbClr val="F26B43"/>
          </p15:clr>
        </p15:guide>
        <p15:guide id="3" orient="horz" pos="3906" userDrawn="1">
          <p15:clr>
            <a:srgbClr val="F26B43"/>
          </p15:clr>
        </p15:guide>
        <p15:guide id="4" pos="724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7580D9A4-0BA9-8194-6AB4-4AEE6F64E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171" y="365126"/>
            <a:ext cx="10798630" cy="1092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i-FI" dirty="0"/>
              <a:t>Lisää otsikko napsauttamalla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9F16160-F29F-E480-8C3D-A388C0F8DC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171" y="1457326"/>
            <a:ext cx="10798630" cy="47196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dirty="0"/>
              <a:t>Lisää tekstiä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980886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6" r:id="rId6"/>
    <p:sldLayoutId id="2147483904" r:id="rId7"/>
    <p:sldLayoutId id="2147483905" r:id="rId8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7580D9A4-0BA9-8194-6AB4-4AEE6F64E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171" y="365126"/>
            <a:ext cx="10798630" cy="1092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i-FI" dirty="0"/>
              <a:t>Lisää otsikko napsauttamalla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9F16160-F29F-E480-8C3D-A388C0F8DC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171" y="1457326"/>
            <a:ext cx="10798630" cy="47196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dirty="0"/>
              <a:t>Lisää tekstiä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629092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7580D9A4-0BA9-8194-6AB4-4AEE6F64E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171" y="365126"/>
            <a:ext cx="10798630" cy="1092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i-FI" dirty="0"/>
              <a:t>Lisää otsikko napauttamalla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9F16160-F29F-E480-8C3D-A388C0F8DC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171" y="1457326"/>
            <a:ext cx="10798630" cy="47196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dirty="0"/>
              <a:t>Lisää tekstiä napauttamalla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  <a:p>
            <a:pPr lvl="1"/>
            <a:endParaRPr lang="fi-FI" dirty="0"/>
          </a:p>
          <a:p>
            <a:pPr lvl="1"/>
            <a:endParaRPr lang="fi-FI" dirty="0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75CA83A7-7179-4F1A-B6E1-62BA8B6C76F3}"/>
              </a:ext>
            </a:extLst>
          </p:cNvPr>
          <p:cNvSpPr txBox="1"/>
          <p:nvPr userDrawn="1"/>
        </p:nvSpPr>
        <p:spPr>
          <a:xfrm>
            <a:off x="62142" y="6374106"/>
            <a:ext cx="597671" cy="180000"/>
          </a:xfrm>
          <a:prstGeom prst="rect">
            <a:avLst/>
          </a:prstGeom>
          <a:noFill/>
        </p:spPr>
        <p:txBody>
          <a:bodyPr vert="horz" wrap="none" lIns="0" tIns="0" rIns="0" bIns="0" rtlCol="0" anchor="b" anchorCtr="0">
            <a:noAutofit/>
          </a:bodyPr>
          <a:lstStyle/>
          <a:p>
            <a:pPr algn="r"/>
            <a:fld id="{B0FA1FCE-3B31-49F3-AF28-99B509C786C6}" type="slidenum">
              <a:rPr lang="fi-FI" sz="1000" smtClean="0">
                <a:solidFill>
                  <a:schemeClr val="accent1"/>
                </a:solidFill>
              </a:rPr>
              <a:pPr algn="r"/>
              <a:t>‹#›</a:t>
            </a:fld>
            <a:endParaRPr lang="fi-FI" sz="1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703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8" r:id="rId2"/>
    <p:sldLayoutId id="2147483848" r:id="rId3"/>
    <p:sldLayoutId id="2147483788" r:id="rId4"/>
    <p:sldLayoutId id="2147483789" r:id="rId5"/>
    <p:sldLayoutId id="2147483787" r:id="rId6"/>
    <p:sldLayoutId id="2147483790" r:id="rId7"/>
    <p:sldLayoutId id="2147483791" r:id="rId8"/>
    <p:sldLayoutId id="2147483792" r:id="rId9"/>
    <p:sldLayoutId id="2147483847" r:id="rId10"/>
    <p:sldLayoutId id="2147483719" r:id="rId11"/>
    <p:sldLayoutId id="2147483716" r:id="rId12"/>
    <p:sldLayoutId id="2147483720" r:id="rId13"/>
    <p:sldLayoutId id="2147483724" r:id="rId14"/>
    <p:sldLayoutId id="2147483725" r:id="rId15"/>
    <p:sldLayoutId id="2147483931" r:id="rId16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438" userDrawn="1">
          <p15:clr>
            <a:srgbClr val="F26B43"/>
          </p15:clr>
        </p15:guide>
        <p15:guide id="5" orient="horz" pos="411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7E3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7580D9A4-0BA9-8194-6AB4-4AEE6F64E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171" y="365126"/>
            <a:ext cx="10798630" cy="1092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i-FI" dirty="0"/>
              <a:t>Lisää otsikko napsauttamalla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9F16160-F29F-E480-8C3D-A388C0F8DC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171" y="1457326"/>
            <a:ext cx="10798630" cy="47196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dirty="0"/>
              <a:t>Lisää tekstiä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5863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776" r:id="rId10"/>
    <p:sldLayoutId id="2147483777" r:id="rId11"/>
    <p:sldLayoutId id="2147483827" r:id="rId12"/>
    <p:sldLayoutId id="2147483824" r:id="rId13"/>
    <p:sldLayoutId id="2147483781" r:id="rId14"/>
    <p:sldLayoutId id="2147483782" r:id="rId15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415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7580D9A4-0BA9-8194-6AB4-4AEE6F64E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171" y="365126"/>
            <a:ext cx="10798630" cy="1092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i-FI" dirty="0"/>
              <a:t>Lisää otsikko napsauttamalla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9F16160-F29F-E480-8C3D-A388C0F8DC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171" y="1457326"/>
            <a:ext cx="10798630" cy="47196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dirty="0"/>
              <a:t>Lisää tekstiä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4142221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743" r:id="rId10"/>
    <p:sldLayoutId id="2147483744" r:id="rId11"/>
    <p:sldLayoutId id="2147483828" r:id="rId12"/>
    <p:sldLayoutId id="2147483825" r:id="rId13"/>
    <p:sldLayoutId id="2147483748" r:id="rId14"/>
    <p:sldLayoutId id="2147483749" r:id="rId15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8" userDrawn="1">
          <p15:clr>
            <a:srgbClr val="F26B43"/>
          </p15:clr>
        </p15:guide>
        <p15:guide id="2" pos="415" userDrawn="1">
          <p15:clr>
            <a:srgbClr val="F26B43"/>
          </p15:clr>
        </p15:guide>
        <p15:guide id="5" orient="horz" pos="3680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7580D9A4-0BA9-8194-6AB4-4AEE6F64E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171" y="365126"/>
            <a:ext cx="10798630" cy="1092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i-FI" dirty="0"/>
              <a:t>Lisää otsikko napsauttamalla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9F16160-F29F-E480-8C3D-A388C0F8DC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171" y="1457326"/>
            <a:ext cx="10798630" cy="47196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dirty="0"/>
              <a:t>Lisää tekstiä napauttamalla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564914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415" userDrawn="1">
          <p15:clr>
            <a:srgbClr val="F26B43"/>
          </p15:clr>
        </p15:guide>
        <p15:guide id="3" orient="horz" pos="3884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7580D9A4-0BA9-8194-6AB4-4AEE6F64E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171" y="365126"/>
            <a:ext cx="10798630" cy="1092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i-FI" dirty="0"/>
              <a:t>Lisää otsikko napsauttamalla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9F16160-F29F-E480-8C3D-A388C0F8DC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171" y="1457326"/>
            <a:ext cx="10798630" cy="47196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dirty="0"/>
              <a:t>Lisää tekstiä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67743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3" r:id="rId4"/>
    <p:sldLayoutId id="2147483921" r:id="rId5"/>
    <p:sldLayoutId id="2147483922" r:id="rId6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84" userDrawn="1">
          <p15:clr>
            <a:srgbClr val="F26B43"/>
          </p15:clr>
        </p15:guide>
        <p15:guide id="2" pos="415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7580D9A4-0BA9-8194-6AB4-4AEE6F64E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171" y="365126"/>
            <a:ext cx="10798630" cy="1092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i-FI" dirty="0"/>
              <a:t>Lisää otsikko napsauttamalla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9F16160-F29F-E480-8C3D-A388C0F8DC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171" y="1457326"/>
            <a:ext cx="10798630" cy="47196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dirty="0"/>
              <a:t>Lisää tekstiä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540792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84" userDrawn="1">
          <p15:clr>
            <a:srgbClr val="F26B43"/>
          </p15:clr>
        </p15:guide>
        <p15:guide id="2" pos="41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hyperlink" Target="https://helda.helsinki.fi/items/f2bf0ac4-1d23-45ed-a874-fc13f4bfd4fc" TargetMode="External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6.jpeg"/><Relationship Id="rId11" Type="http://schemas.openxmlformats.org/officeDocument/2006/relationships/image" Target="../media/image31.png"/><Relationship Id="rId5" Type="http://schemas.openxmlformats.org/officeDocument/2006/relationships/image" Target="../media/image25.jpeg"/><Relationship Id="rId10" Type="http://schemas.openxmlformats.org/officeDocument/2006/relationships/image" Target="../media/image30.tiff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6CDB8-D4BC-2012-35DB-CF103C81AE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Jätevedenpuhdistamo energian tuottajana ja kuluttajana (VETKU)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4BD1B7-2EE3-6C4F-3B33-6E4E261655B7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fi-FI" dirty="0"/>
              <a:t>Jarmo Linjama</a:t>
            </a:r>
          </a:p>
          <a:p>
            <a:r>
              <a:rPr lang="fi-FI" dirty="0"/>
              <a:t>Suomen ympäristökeskus</a:t>
            </a:r>
          </a:p>
          <a:p>
            <a:endParaRPr lang="fi-FI" dirty="0"/>
          </a:p>
        </p:txBody>
      </p:sp>
      <p:pic>
        <p:nvPicPr>
          <p:cNvPr id="6" name="Kuvan paikkamerkki 5">
            <a:extLst>
              <a:ext uri="{FF2B5EF4-FFF2-40B4-BE49-F238E27FC236}">
                <a16:creationId xmlns:a16="http://schemas.microsoft.com/office/drawing/2014/main" id="{86D17BC4-7C76-4553-2A5D-8391CC5E99D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3" r="219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914813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396C50-4291-2378-16C0-B1ABC21C7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63482-A6C2-67DC-AF2D-F451B73B9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170" y="571499"/>
            <a:ext cx="11290709" cy="983513"/>
          </a:xfrm>
        </p:spPr>
        <p:txBody>
          <a:bodyPr/>
          <a:lstStyle/>
          <a:p>
            <a:r>
              <a:rPr lang="fi-FI" dirty="0"/>
              <a:t>Tietoa energian kulutuksesta ja tehdyistä toimista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53418A-7D18-816F-5FF2-64929DFFF2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871" y="2171700"/>
            <a:ext cx="6355025" cy="411480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Ilmastus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Pumppaus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Prosessien mittaus, säätö ja optimointi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Laitteistojen mitoitus (esim. kompressorit) ja huolto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Automaatio ja tekoäly</a:t>
            </a:r>
          </a:p>
        </p:txBody>
      </p:sp>
      <p:graphicFrame>
        <p:nvGraphicFramePr>
          <p:cNvPr id="7" name="Taulukko 6">
            <a:extLst>
              <a:ext uri="{FF2B5EF4-FFF2-40B4-BE49-F238E27FC236}">
                <a16:creationId xmlns:a16="http://schemas.microsoft.com/office/drawing/2014/main" id="{968ADD23-0BF4-4540-83E8-6FF5A1D9D2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7652621"/>
              </p:ext>
            </p:extLst>
          </p:nvPr>
        </p:nvGraphicFramePr>
        <p:xfrm>
          <a:off x="6855016" y="2628900"/>
          <a:ext cx="5222683" cy="267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6060">
                  <a:extLst>
                    <a:ext uri="{9D8B030D-6E8A-4147-A177-3AD203B41FA5}">
                      <a16:colId xmlns:a16="http://schemas.microsoft.com/office/drawing/2014/main" val="3176303582"/>
                    </a:ext>
                  </a:extLst>
                </a:gridCol>
                <a:gridCol w="1558588">
                  <a:extLst>
                    <a:ext uri="{9D8B030D-6E8A-4147-A177-3AD203B41FA5}">
                      <a16:colId xmlns:a16="http://schemas.microsoft.com/office/drawing/2014/main" val="2723155770"/>
                    </a:ext>
                  </a:extLst>
                </a:gridCol>
                <a:gridCol w="1568035">
                  <a:extLst>
                    <a:ext uri="{9D8B030D-6E8A-4147-A177-3AD203B41FA5}">
                      <a16:colId xmlns:a16="http://schemas.microsoft.com/office/drawing/2014/main" val="2551589118"/>
                    </a:ext>
                  </a:extLst>
                </a:gridCol>
              </a:tblGrid>
              <a:tr h="334525">
                <a:tc>
                  <a:txBody>
                    <a:bodyPr/>
                    <a:lstStyle/>
                    <a:p>
                      <a:r>
                        <a:rPr lang="fi-FI" sz="1500"/>
                        <a:t>Toiminto</a:t>
                      </a:r>
                    </a:p>
                  </a:txBody>
                  <a:tcPr marL="77418" marR="77418" marT="38709" marB="38709"/>
                </a:tc>
                <a:tc>
                  <a:txBody>
                    <a:bodyPr/>
                    <a:lstStyle/>
                    <a:p>
                      <a:r>
                        <a:rPr lang="fi-FI" sz="1500"/>
                        <a:t>Sähkö [MWh]</a:t>
                      </a:r>
                    </a:p>
                  </a:txBody>
                  <a:tcPr marL="77418" marR="77418" marT="38709" marB="38709"/>
                </a:tc>
                <a:tc>
                  <a:txBody>
                    <a:bodyPr/>
                    <a:lstStyle/>
                    <a:p>
                      <a:r>
                        <a:rPr lang="fi-FI" sz="1500"/>
                        <a:t>Lämpö [MWh]</a:t>
                      </a:r>
                    </a:p>
                  </a:txBody>
                  <a:tcPr marL="77418" marR="77418" marT="38709" marB="38709"/>
                </a:tc>
                <a:extLst>
                  <a:ext uri="{0D108BD9-81ED-4DB2-BD59-A6C34878D82A}">
                    <a16:rowId xmlns:a16="http://schemas.microsoft.com/office/drawing/2014/main" val="1810189698"/>
                  </a:ext>
                </a:extLst>
              </a:tr>
              <a:tr h="334525">
                <a:tc>
                  <a:txBody>
                    <a:bodyPr/>
                    <a:lstStyle/>
                    <a:p>
                      <a:r>
                        <a:rPr lang="fi-FI" sz="1500"/>
                        <a:t>Jäteveden puhdistus</a:t>
                      </a:r>
                    </a:p>
                  </a:txBody>
                  <a:tcPr marL="77418" marR="77418" marT="38709" marB="38709"/>
                </a:tc>
                <a:tc>
                  <a:txBody>
                    <a:bodyPr/>
                    <a:lstStyle/>
                    <a:p>
                      <a:r>
                        <a:rPr lang="fi-FI" sz="1500" dirty="0"/>
                        <a:t>304 900</a:t>
                      </a:r>
                    </a:p>
                  </a:txBody>
                  <a:tcPr marL="77418" marR="77418" marT="38709" marB="38709"/>
                </a:tc>
                <a:tc>
                  <a:txBody>
                    <a:bodyPr/>
                    <a:lstStyle/>
                    <a:p>
                      <a:r>
                        <a:rPr lang="fi-FI" sz="1500"/>
                        <a:t>41 400</a:t>
                      </a:r>
                    </a:p>
                  </a:txBody>
                  <a:tcPr marL="77418" marR="77418" marT="38709" marB="38709"/>
                </a:tc>
                <a:extLst>
                  <a:ext uri="{0D108BD9-81ED-4DB2-BD59-A6C34878D82A}">
                    <a16:rowId xmlns:a16="http://schemas.microsoft.com/office/drawing/2014/main" val="817178861"/>
                  </a:ext>
                </a:extLst>
              </a:tr>
              <a:tr h="334525">
                <a:tc>
                  <a:txBody>
                    <a:bodyPr/>
                    <a:lstStyle/>
                    <a:p>
                      <a:r>
                        <a:rPr lang="fi-FI" sz="1500" dirty="0"/>
                        <a:t>Lämmön talteenotto</a:t>
                      </a:r>
                    </a:p>
                  </a:txBody>
                  <a:tcPr marL="77418" marR="77418" marT="38709" marB="38709"/>
                </a:tc>
                <a:tc>
                  <a:txBody>
                    <a:bodyPr/>
                    <a:lstStyle/>
                    <a:p>
                      <a:r>
                        <a:rPr lang="fi-FI" sz="1500"/>
                        <a:t>265 200</a:t>
                      </a:r>
                    </a:p>
                  </a:txBody>
                  <a:tcPr marL="77418" marR="77418" marT="38709" marB="38709"/>
                </a:tc>
                <a:tc>
                  <a:txBody>
                    <a:bodyPr/>
                    <a:lstStyle/>
                    <a:p>
                      <a:endParaRPr lang="fi-FI" sz="1500"/>
                    </a:p>
                  </a:txBody>
                  <a:tcPr marL="77418" marR="77418" marT="38709" marB="38709"/>
                </a:tc>
                <a:extLst>
                  <a:ext uri="{0D108BD9-81ED-4DB2-BD59-A6C34878D82A}">
                    <a16:rowId xmlns:a16="http://schemas.microsoft.com/office/drawing/2014/main" val="3966503065"/>
                  </a:ext>
                </a:extLst>
              </a:tr>
              <a:tr h="334525">
                <a:tc>
                  <a:txBody>
                    <a:bodyPr/>
                    <a:lstStyle/>
                    <a:p>
                      <a:r>
                        <a:rPr lang="fi-FI" sz="1500"/>
                        <a:t>Lietteen mädätys</a:t>
                      </a:r>
                    </a:p>
                  </a:txBody>
                  <a:tcPr marL="77418" marR="77418" marT="38709" marB="38709"/>
                </a:tc>
                <a:tc>
                  <a:txBody>
                    <a:bodyPr/>
                    <a:lstStyle/>
                    <a:p>
                      <a:r>
                        <a:rPr lang="fi-FI" sz="1500"/>
                        <a:t>9 300</a:t>
                      </a:r>
                    </a:p>
                  </a:txBody>
                  <a:tcPr marL="77418" marR="77418" marT="38709" marB="38709"/>
                </a:tc>
                <a:tc>
                  <a:txBody>
                    <a:bodyPr/>
                    <a:lstStyle/>
                    <a:p>
                      <a:r>
                        <a:rPr lang="fi-FI" sz="1500"/>
                        <a:t>28 400</a:t>
                      </a:r>
                    </a:p>
                  </a:txBody>
                  <a:tcPr marL="77418" marR="77418" marT="38709" marB="38709"/>
                </a:tc>
                <a:extLst>
                  <a:ext uri="{0D108BD9-81ED-4DB2-BD59-A6C34878D82A}">
                    <a16:rowId xmlns:a16="http://schemas.microsoft.com/office/drawing/2014/main" val="3614272601"/>
                  </a:ext>
                </a:extLst>
              </a:tr>
              <a:tr h="334525">
                <a:tc>
                  <a:txBody>
                    <a:bodyPr/>
                    <a:lstStyle/>
                    <a:p>
                      <a:r>
                        <a:rPr lang="fi-FI" sz="1500"/>
                        <a:t>Lietteen kuivaus</a:t>
                      </a:r>
                    </a:p>
                  </a:txBody>
                  <a:tcPr marL="77418" marR="77418" marT="38709" marB="38709"/>
                </a:tc>
                <a:tc>
                  <a:txBody>
                    <a:bodyPr/>
                    <a:lstStyle/>
                    <a:p>
                      <a:r>
                        <a:rPr lang="fi-FI" sz="1500"/>
                        <a:t>200</a:t>
                      </a:r>
                    </a:p>
                  </a:txBody>
                  <a:tcPr marL="77418" marR="77418" marT="38709" marB="38709"/>
                </a:tc>
                <a:tc>
                  <a:txBody>
                    <a:bodyPr/>
                    <a:lstStyle/>
                    <a:p>
                      <a:r>
                        <a:rPr lang="fi-FI" sz="1500"/>
                        <a:t>3 200</a:t>
                      </a:r>
                    </a:p>
                  </a:txBody>
                  <a:tcPr marL="77418" marR="77418" marT="38709" marB="38709"/>
                </a:tc>
                <a:extLst>
                  <a:ext uri="{0D108BD9-81ED-4DB2-BD59-A6C34878D82A}">
                    <a16:rowId xmlns:a16="http://schemas.microsoft.com/office/drawing/2014/main" val="335372877"/>
                  </a:ext>
                </a:extLst>
              </a:tr>
              <a:tr h="334525">
                <a:tc>
                  <a:txBody>
                    <a:bodyPr/>
                    <a:lstStyle/>
                    <a:p>
                      <a:r>
                        <a:rPr lang="fi-FI" sz="1500"/>
                        <a:t>Lietteen kompostointi</a:t>
                      </a:r>
                    </a:p>
                  </a:txBody>
                  <a:tcPr marL="77418" marR="77418" marT="38709" marB="38709"/>
                </a:tc>
                <a:tc>
                  <a:txBody>
                    <a:bodyPr/>
                    <a:lstStyle/>
                    <a:p>
                      <a:r>
                        <a:rPr lang="fi-FI" sz="1500"/>
                        <a:t>500</a:t>
                      </a:r>
                    </a:p>
                  </a:txBody>
                  <a:tcPr marL="77418" marR="77418" marT="38709" marB="38709"/>
                </a:tc>
                <a:tc>
                  <a:txBody>
                    <a:bodyPr/>
                    <a:lstStyle/>
                    <a:p>
                      <a:endParaRPr lang="fi-FI" sz="1500"/>
                    </a:p>
                  </a:txBody>
                  <a:tcPr marL="77418" marR="77418" marT="38709" marB="38709"/>
                </a:tc>
                <a:extLst>
                  <a:ext uri="{0D108BD9-81ED-4DB2-BD59-A6C34878D82A}">
                    <a16:rowId xmlns:a16="http://schemas.microsoft.com/office/drawing/2014/main" val="1963938169"/>
                  </a:ext>
                </a:extLst>
              </a:tr>
              <a:tr h="334525">
                <a:tc>
                  <a:txBody>
                    <a:bodyPr/>
                    <a:lstStyle/>
                    <a:p>
                      <a:r>
                        <a:rPr lang="fi-FI" sz="1500"/>
                        <a:t>Lietteen poltto</a:t>
                      </a:r>
                    </a:p>
                  </a:txBody>
                  <a:tcPr marL="77418" marR="77418" marT="38709" marB="38709"/>
                </a:tc>
                <a:tc>
                  <a:txBody>
                    <a:bodyPr/>
                    <a:lstStyle/>
                    <a:p>
                      <a:r>
                        <a:rPr lang="fi-FI" sz="1500" dirty="0"/>
                        <a:t>200</a:t>
                      </a:r>
                    </a:p>
                  </a:txBody>
                  <a:tcPr marL="77418" marR="77418" marT="38709" marB="38709"/>
                </a:tc>
                <a:tc>
                  <a:txBody>
                    <a:bodyPr/>
                    <a:lstStyle/>
                    <a:p>
                      <a:endParaRPr lang="fi-FI" sz="1500"/>
                    </a:p>
                  </a:txBody>
                  <a:tcPr marL="77418" marR="77418" marT="38709" marB="38709"/>
                </a:tc>
                <a:extLst>
                  <a:ext uri="{0D108BD9-81ED-4DB2-BD59-A6C34878D82A}">
                    <a16:rowId xmlns:a16="http://schemas.microsoft.com/office/drawing/2014/main" val="1050779692"/>
                  </a:ext>
                </a:extLst>
              </a:tr>
              <a:tr h="334525">
                <a:tc>
                  <a:txBody>
                    <a:bodyPr/>
                    <a:lstStyle/>
                    <a:p>
                      <a:r>
                        <a:rPr lang="fi-FI" sz="1500" b="1"/>
                        <a:t>Yhteensä</a:t>
                      </a:r>
                    </a:p>
                  </a:txBody>
                  <a:tcPr marL="77418" marR="77418" marT="38709" marB="38709"/>
                </a:tc>
                <a:tc>
                  <a:txBody>
                    <a:bodyPr/>
                    <a:lstStyle/>
                    <a:p>
                      <a:r>
                        <a:rPr lang="fi-FI" sz="1500" b="1"/>
                        <a:t>580 300</a:t>
                      </a:r>
                    </a:p>
                  </a:txBody>
                  <a:tcPr marL="77418" marR="77418" marT="38709" marB="38709"/>
                </a:tc>
                <a:tc>
                  <a:txBody>
                    <a:bodyPr/>
                    <a:lstStyle/>
                    <a:p>
                      <a:r>
                        <a:rPr lang="fi-FI" sz="1500" b="1" dirty="0"/>
                        <a:t>73 000</a:t>
                      </a:r>
                    </a:p>
                  </a:txBody>
                  <a:tcPr marL="77418" marR="77418" marT="38709" marB="38709"/>
                </a:tc>
                <a:extLst>
                  <a:ext uri="{0D108BD9-81ED-4DB2-BD59-A6C34878D82A}">
                    <a16:rowId xmlns:a16="http://schemas.microsoft.com/office/drawing/2014/main" val="288143202"/>
                  </a:ext>
                </a:extLst>
              </a:tr>
            </a:tbl>
          </a:graphicData>
        </a:graphic>
      </p:graphicFrame>
      <p:sp>
        <p:nvSpPr>
          <p:cNvPr id="8" name="Tekstiruutu 7">
            <a:extLst>
              <a:ext uri="{FF2B5EF4-FFF2-40B4-BE49-F238E27FC236}">
                <a16:creationId xmlns:a16="http://schemas.microsoft.com/office/drawing/2014/main" id="{BFFF136C-38D6-E865-5C5B-39F009FA0DD5}"/>
              </a:ext>
            </a:extLst>
          </p:cNvPr>
          <p:cNvSpPr txBox="1"/>
          <p:nvPr/>
        </p:nvSpPr>
        <p:spPr>
          <a:xfrm>
            <a:off x="6855017" y="5363598"/>
            <a:ext cx="4420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Taulukko. Jätevedenpuhdistuksen energiankulutus Suomessa </a:t>
            </a:r>
          </a:p>
          <a:p>
            <a:r>
              <a:rPr lang="fi-FI" sz="1200" dirty="0"/>
              <a:t>(Lehtoranta ym. 2023).</a:t>
            </a:r>
          </a:p>
        </p:txBody>
      </p:sp>
    </p:spTree>
    <p:extLst>
      <p:ext uri="{BB962C8B-B14F-4D97-AF65-F5344CB8AC3E}">
        <p14:creationId xmlns:p14="http://schemas.microsoft.com/office/powerpoint/2010/main" val="12531463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18789-B5EE-32C1-D351-88A53650F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F971-2665-8B15-B72D-5B33271E5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740" y="277091"/>
            <a:ext cx="10827659" cy="983513"/>
          </a:xfrm>
        </p:spPr>
        <p:txBody>
          <a:bodyPr/>
          <a:lstStyle/>
          <a:p>
            <a:r>
              <a:rPr lang="fi-FI" dirty="0"/>
              <a:t>TP2. Energiantuotannon mahdollisuudet jätevedenkäsittelyssä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A070B-C263-72D1-8513-998F2B80E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528" y="2410691"/>
            <a:ext cx="7523017" cy="412865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Toteuttajat: Syke, vesihuoltolaitokset, yritykset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Keskiössä alan palveluntarjoajien, laitosten ja asiantuntijoiden haastattelut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Erityistä huomiota kiinnitettiin ratkaisujen kustannustehokkuuteen ja kokonaiskestävyyteen sekä uuden yhdyskuntajätevesidirektiivin mukaisiin vaatimuksiin.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4F3241E8-4880-53E1-EE49-C1173DEA2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2361" y="900548"/>
            <a:ext cx="3771899" cy="5029200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751982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310866-FFF7-E70C-4B45-EE3761491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D5958-F418-4310-5449-A01CD5664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Energian tuotanto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40417-8EF8-9C4A-7617-04F6B471D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277" y="1908465"/>
            <a:ext cx="6563757" cy="411480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Biokaasu suurin tuotantomuoto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Hukkalämmön talteenotto / lämpöpumput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Aurinkosähkö täydentävä lähde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95BE3BF0-8068-C712-646F-001F98712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9684" y="1893543"/>
            <a:ext cx="5370175" cy="303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8171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41A78A-BA3F-F365-CB5F-F92ADB9F5C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16B82-B538-745E-279D-52482F669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788" y="110836"/>
            <a:ext cx="10827659" cy="983513"/>
          </a:xfrm>
        </p:spPr>
        <p:txBody>
          <a:bodyPr/>
          <a:lstStyle/>
          <a:p>
            <a:r>
              <a:rPr lang="fi-FI" dirty="0"/>
              <a:t>Energian tuotanto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ACA855-843F-CAA7-10C4-0E5EA7A71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568" y="1714500"/>
            <a:ext cx="6631559" cy="503266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fi-FI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82 % lietteestä mädätetään biokaasuksi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Sähköä noin 81 </a:t>
            </a:r>
            <a:r>
              <a:rPr lang="fi-FI" dirty="0" err="1"/>
              <a:t>GWh</a:t>
            </a:r>
            <a:r>
              <a:rPr lang="fi-FI" dirty="0"/>
              <a:t>/v ja lämpöä noin 138 </a:t>
            </a:r>
            <a:r>
              <a:rPr lang="fi-FI" dirty="0" err="1"/>
              <a:t>GWh</a:t>
            </a:r>
            <a:r>
              <a:rPr lang="fi-FI" dirty="0"/>
              <a:t>/v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Pääosa sähköstä ja lämmöstä biokaasulla, osa lämmöstä lämmön talteenoton kautta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Puhdistetusta jätevedestä tuotetaan lämpöpumppujen avulla kaukolämpöä ja -jäähdytystä noin 782 </a:t>
            </a:r>
            <a:r>
              <a:rPr lang="fi-FI" dirty="0" err="1"/>
              <a:t>GWh</a:t>
            </a:r>
            <a:r>
              <a:rPr lang="fi-FI" dirty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/>
          </a:p>
        </p:txBody>
      </p:sp>
      <p:graphicFrame>
        <p:nvGraphicFramePr>
          <p:cNvPr id="5" name="Taulukko 4">
            <a:extLst>
              <a:ext uri="{FF2B5EF4-FFF2-40B4-BE49-F238E27FC236}">
                <a16:creationId xmlns:a16="http://schemas.microsoft.com/office/drawing/2014/main" id="{4F60581A-0564-6D9F-E8CD-EF72EA7A28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5397754"/>
              </p:ext>
            </p:extLst>
          </p:nvPr>
        </p:nvGraphicFramePr>
        <p:xfrm>
          <a:off x="6941127" y="972027"/>
          <a:ext cx="5153891" cy="38216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1950">
                  <a:extLst>
                    <a:ext uri="{9D8B030D-6E8A-4147-A177-3AD203B41FA5}">
                      <a16:colId xmlns:a16="http://schemas.microsoft.com/office/drawing/2014/main" val="3893162851"/>
                    </a:ext>
                  </a:extLst>
                </a:gridCol>
                <a:gridCol w="1135013">
                  <a:extLst>
                    <a:ext uri="{9D8B030D-6E8A-4147-A177-3AD203B41FA5}">
                      <a16:colId xmlns:a16="http://schemas.microsoft.com/office/drawing/2014/main" val="1710238543"/>
                    </a:ext>
                  </a:extLst>
                </a:gridCol>
                <a:gridCol w="981493">
                  <a:extLst>
                    <a:ext uri="{9D8B030D-6E8A-4147-A177-3AD203B41FA5}">
                      <a16:colId xmlns:a16="http://schemas.microsoft.com/office/drawing/2014/main" val="3476425687"/>
                    </a:ext>
                  </a:extLst>
                </a:gridCol>
                <a:gridCol w="1305435">
                  <a:extLst>
                    <a:ext uri="{9D8B030D-6E8A-4147-A177-3AD203B41FA5}">
                      <a16:colId xmlns:a16="http://schemas.microsoft.com/office/drawing/2014/main" val="242561131"/>
                    </a:ext>
                  </a:extLst>
                </a:gridCol>
              </a:tblGrid>
              <a:tr h="588745">
                <a:tc>
                  <a:txBody>
                    <a:bodyPr/>
                    <a:lstStyle/>
                    <a:p>
                      <a:r>
                        <a:rPr lang="fi-FI" sz="1400" dirty="0"/>
                        <a:t>Toiminto</a:t>
                      </a:r>
                    </a:p>
                  </a:txBody>
                  <a:tcPr marL="77418" marR="77418" marT="38709" marB="38709"/>
                </a:tc>
                <a:tc>
                  <a:txBody>
                    <a:bodyPr/>
                    <a:lstStyle/>
                    <a:p>
                      <a:r>
                        <a:rPr lang="fi-FI" sz="1400"/>
                        <a:t>Sähkö [MWh]</a:t>
                      </a:r>
                      <a:endParaRPr lang="fi-FI" sz="1500"/>
                    </a:p>
                  </a:txBody>
                  <a:tcPr marL="77418" marR="77418" marT="38709" marB="38709"/>
                </a:tc>
                <a:tc>
                  <a:txBody>
                    <a:bodyPr/>
                    <a:lstStyle/>
                    <a:p>
                      <a:r>
                        <a:rPr lang="fi-FI" sz="1400"/>
                        <a:t>Lämpö [MWh]</a:t>
                      </a:r>
                    </a:p>
                  </a:txBody>
                  <a:tcPr marL="77418" marR="77418" marT="38709" marB="38709"/>
                </a:tc>
                <a:tc>
                  <a:txBody>
                    <a:bodyPr/>
                    <a:lstStyle/>
                    <a:p>
                      <a:r>
                        <a:rPr lang="fi-FI" sz="1400"/>
                        <a:t>Polttoaineet [MWh]</a:t>
                      </a:r>
                    </a:p>
                  </a:txBody>
                  <a:tcPr marL="77418" marR="77418" marT="38709" marB="38709"/>
                </a:tc>
                <a:extLst>
                  <a:ext uri="{0D108BD9-81ED-4DB2-BD59-A6C34878D82A}">
                    <a16:rowId xmlns:a16="http://schemas.microsoft.com/office/drawing/2014/main" val="2968773947"/>
                  </a:ext>
                </a:extLst>
              </a:tr>
              <a:tr h="588745">
                <a:tc>
                  <a:txBody>
                    <a:bodyPr/>
                    <a:lstStyle/>
                    <a:p>
                      <a:r>
                        <a:rPr lang="fi-FI" sz="1400" dirty="0"/>
                        <a:t>Mädätys/biokaasu</a:t>
                      </a:r>
                    </a:p>
                  </a:txBody>
                  <a:tcPr marL="77418" marR="77418" marT="38709" marB="38709"/>
                </a:tc>
                <a:tc>
                  <a:txBody>
                    <a:bodyPr/>
                    <a:lstStyle/>
                    <a:p>
                      <a:r>
                        <a:rPr lang="fi-FI" sz="1400"/>
                        <a:t>75 100</a:t>
                      </a:r>
                      <a:endParaRPr lang="fi-FI" sz="1500"/>
                    </a:p>
                  </a:txBody>
                  <a:tcPr marL="77418" marR="77418" marT="38709" marB="38709"/>
                </a:tc>
                <a:tc>
                  <a:txBody>
                    <a:bodyPr/>
                    <a:lstStyle/>
                    <a:p>
                      <a:r>
                        <a:rPr lang="fi-FI" sz="1400"/>
                        <a:t>89 600</a:t>
                      </a:r>
                    </a:p>
                  </a:txBody>
                  <a:tcPr marL="77418" marR="77418" marT="38709" marB="38709"/>
                </a:tc>
                <a:tc>
                  <a:txBody>
                    <a:bodyPr/>
                    <a:lstStyle/>
                    <a:p>
                      <a:endParaRPr lang="fi-FI" sz="1400"/>
                    </a:p>
                  </a:txBody>
                  <a:tcPr marL="77418" marR="77418" marT="38709" marB="38709"/>
                </a:tc>
                <a:extLst>
                  <a:ext uri="{0D108BD9-81ED-4DB2-BD59-A6C34878D82A}">
                    <a16:rowId xmlns:a16="http://schemas.microsoft.com/office/drawing/2014/main" val="4158990648"/>
                  </a:ext>
                </a:extLst>
              </a:tr>
              <a:tr h="588745">
                <a:tc>
                  <a:txBody>
                    <a:bodyPr/>
                    <a:lstStyle/>
                    <a:p>
                      <a:r>
                        <a:rPr lang="fi-FI" sz="1400" dirty="0"/>
                        <a:t>Lämmön talteenotto</a:t>
                      </a:r>
                    </a:p>
                  </a:txBody>
                  <a:tcPr marL="77418" marR="77418" marT="38709" marB="38709"/>
                </a:tc>
                <a:tc>
                  <a:txBody>
                    <a:bodyPr/>
                    <a:lstStyle/>
                    <a:p>
                      <a:endParaRPr lang="fi-FI" sz="1500"/>
                    </a:p>
                  </a:txBody>
                  <a:tcPr marL="77418" marR="77418" marT="38709" marB="38709"/>
                </a:tc>
                <a:tc>
                  <a:txBody>
                    <a:bodyPr/>
                    <a:lstStyle/>
                    <a:p>
                      <a:r>
                        <a:rPr lang="fi-FI" sz="1400"/>
                        <a:t>15 400</a:t>
                      </a:r>
                    </a:p>
                  </a:txBody>
                  <a:tcPr marL="77418" marR="77418" marT="38709" marB="38709"/>
                </a:tc>
                <a:tc>
                  <a:txBody>
                    <a:bodyPr/>
                    <a:lstStyle/>
                    <a:p>
                      <a:endParaRPr lang="fi-FI" sz="1400"/>
                    </a:p>
                  </a:txBody>
                  <a:tcPr marL="77418" marR="77418" marT="38709" marB="38709"/>
                </a:tc>
                <a:extLst>
                  <a:ext uri="{0D108BD9-81ED-4DB2-BD59-A6C34878D82A}">
                    <a16:rowId xmlns:a16="http://schemas.microsoft.com/office/drawing/2014/main" val="3172645814"/>
                  </a:ext>
                </a:extLst>
              </a:tr>
              <a:tr h="366666">
                <a:tc>
                  <a:txBody>
                    <a:bodyPr/>
                    <a:lstStyle/>
                    <a:p>
                      <a:r>
                        <a:rPr lang="fi-FI" sz="1400" dirty="0"/>
                        <a:t>Myyty energia</a:t>
                      </a:r>
                    </a:p>
                  </a:txBody>
                  <a:tcPr marL="77418" marR="77418" marT="38709" marB="38709"/>
                </a:tc>
                <a:tc>
                  <a:txBody>
                    <a:bodyPr/>
                    <a:lstStyle/>
                    <a:p>
                      <a:r>
                        <a:rPr lang="fi-FI" sz="1400"/>
                        <a:t>5 500</a:t>
                      </a:r>
                      <a:endParaRPr lang="fi-FI" sz="1500"/>
                    </a:p>
                  </a:txBody>
                  <a:tcPr marL="77418" marR="77418" marT="38709" marB="38709"/>
                </a:tc>
                <a:tc>
                  <a:txBody>
                    <a:bodyPr/>
                    <a:lstStyle/>
                    <a:p>
                      <a:r>
                        <a:rPr lang="fi-FI" sz="1400"/>
                        <a:t>32 700</a:t>
                      </a:r>
                    </a:p>
                  </a:txBody>
                  <a:tcPr marL="77418" marR="77418" marT="38709" marB="38709"/>
                </a:tc>
                <a:tc>
                  <a:txBody>
                    <a:bodyPr/>
                    <a:lstStyle/>
                    <a:p>
                      <a:r>
                        <a:rPr lang="fi-FI" sz="1400"/>
                        <a:t>7 000</a:t>
                      </a:r>
                    </a:p>
                  </a:txBody>
                  <a:tcPr marL="77418" marR="77418" marT="38709" marB="38709"/>
                </a:tc>
                <a:extLst>
                  <a:ext uri="{0D108BD9-81ED-4DB2-BD59-A6C34878D82A}">
                    <a16:rowId xmlns:a16="http://schemas.microsoft.com/office/drawing/2014/main" val="1991929130"/>
                  </a:ext>
                </a:extLst>
              </a:tr>
              <a:tr h="366666">
                <a:tc>
                  <a:txBody>
                    <a:bodyPr/>
                    <a:lstStyle/>
                    <a:p>
                      <a:r>
                        <a:rPr lang="fi-FI" sz="1400" b="1" dirty="0"/>
                        <a:t>Yhteensä</a:t>
                      </a:r>
                    </a:p>
                  </a:txBody>
                  <a:tcPr marL="77418" marR="77418" marT="38709" marB="38709"/>
                </a:tc>
                <a:tc>
                  <a:txBody>
                    <a:bodyPr/>
                    <a:lstStyle/>
                    <a:p>
                      <a:r>
                        <a:rPr lang="fi-FI" sz="1400" b="1"/>
                        <a:t>580 300</a:t>
                      </a:r>
                      <a:endParaRPr lang="fi-FI" sz="1500"/>
                    </a:p>
                  </a:txBody>
                  <a:tcPr marL="77418" marR="77418" marT="38709" marB="38709"/>
                </a:tc>
                <a:tc>
                  <a:txBody>
                    <a:bodyPr/>
                    <a:lstStyle/>
                    <a:p>
                      <a:r>
                        <a:rPr lang="fi-FI" sz="1400" b="1"/>
                        <a:t>73 000</a:t>
                      </a:r>
                    </a:p>
                  </a:txBody>
                  <a:tcPr marL="77418" marR="77418" marT="38709" marB="38709"/>
                </a:tc>
                <a:tc>
                  <a:txBody>
                    <a:bodyPr/>
                    <a:lstStyle/>
                    <a:p>
                      <a:r>
                        <a:rPr lang="fi-FI" sz="1400" b="1" dirty="0"/>
                        <a:t>7 000</a:t>
                      </a:r>
                    </a:p>
                  </a:txBody>
                  <a:tcPr marL="77418" marR="77418" marT="38709" marB="38709"/>
                </a:tc>
                <a:extLst>
                  <a:ext uri="{0D108BD9-81ED-4DB2-BD59-A6C34878D82A}">
                    <a16:rowId xmlns:a16="http://schemas.microsoft.com/office/drawing/2014/main" val="3271153616"/>
                  </a:ext>
                </a:extLst>
              </a:tr>
              <a:tr h="366666">
                <a:tc gridSpan="4">
                  <a:txBody>
                    <a:bodyPr/>
                    <a:lstStyle/>
                    <a:p>
                      <a:endParaRPr lang="fi-FI" sz="1400"/>
                    </a:p>
                  </a:txBody>
                  <a:tcPr marL="77418" marR="77418" marT="38709" marB="38709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 sz="160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823718"/>
                  </a:ext>
                </a:extLst>
              </a:tr>
              <a:tr h="366666">
                <a:tc>
                  <a:txBody>
                    <a:bodyPr/>
                    <a:lstStyle/>
                    <a:p>
                      <a:r>
                        <a:rPr lang="fi-FI" sz="1400" err="1"/>
                        <a:t>Soihdutus</a:t>
                      </a:r>
                      <a:endParaRPr lang="fi-FI" sz="1400"/>
                    </a:p>
                  </a:txBody>
                  <a:tcPr marL="77418" marR="77418" marT="38709" marB="38709"/>
                </a:tc>
                <a:tc>
                  <a:txBody>
                    <a:bodyPr/>
                    <a:lstStyle/>
                    <a:p>
                      <a:endParaRPr lang="fi-FI" sz="1400"/>
                    </a:p>
                  </a:txBody>
                  <a:tcPr marL="77418" marR="77418" marT="38709" marB="38709"/>
                </a:tc>
                <a:tc>
                  <a:txBody>
                    <a:bodyPr/>
                    <a:lstStyle/>
                    <a:p>
                      <a:endParaRPr lang="fi-FI" sz="1400"/>
                    </a:p>
                  </a:txBody>
                  <a:tcPr marL="77418" marR="77418" marT="38709" marB="38709"/>
                </a:tc>
                <a:tc>
                  <a:txBody>
                    <a:bodyPr/>
                    <a:lstStyle/>
                    <a:p>
                      <a:r>
                        <a:rPr lang="fi-FI" sz="1400"/>
                        <a:t>30 800</a:t>
                      </a:r>
                    </a:p>
                  </a:txBody>
                  <a:tcPr marL="77418" marR="77418" marT="38709" marB="38709"/>
                </a:tc>
                <a:extLst>
                  <a:ext uri="{0D108BD9-81ED-4DB2-BD59-A6C34878D82A}">
                    <a16:rowId xmlns:a16="http://schemas.microsoft.com/office/drawing/2014/main" val="1341634720"/>
                  </a:ext>
                </a:extLst>
              </a:tr>
              <a:tr h="588745">
                <a:tc>
                  <a:txBody>
                    <a:bodyPr/>
                    <a:lstStyle/>
                    <a:p>
                      <a:r>
                        <a:rPr lang="fi-FI" sz="1400"/>
                        <a:t>Kaukolämpö ja -kylmä</a:t>
                      </a:r>
                    </a:p>
                  </a:txBody>
                  <a:tcPr marL="77418" marR="77418" marT="38709" marB="38709"/>
                </a:tc>
                <a:tc>
                  <a:txBody>
                    <a:bodyPr/>
                    <a:lstStyle/>
                    <a:p>
                      <a:endParaRPr lang="fi-FI" sz="1400"/>
                    </a:p>
                  </a:txBody>
                  <a:tcPr marL="77418" marR="77418" marT="38709" marB="38709"/>
                </a:tc>
                <a:tc>
                  <a:txBody>
                    <a:bodyPr/>
                    <a:lstStyle/>
                    <a:p>
                      <a:r>
                        <a:rPr lang="fi-FI" sz="1400" b="1" dirty="0"/>
                        <a:t>782 400</a:t>
                      </a:r>
                    </a:p>
                  </a:txBody>
                  <a:tcPr marL="77418" marR="77418" marT="38709" marB="38709"/>
                </a:tc>
                <a:tc>
                  <a:txBody>
                    <a:bodyPr/>
                    <a:lstStyle/>
                    <a:p>
                      <a:endParaRPr lang="fi-FI" sz="1400" dirty="0"/>
                    </a:p>
                  </a:txBody>
                  <a:tcPr marL="77418" marR="77418" marT="38709" marB="38709"/>
                </a:tc>
                <a:extLst>
                  <a:ext uri="{0D108BD9-81ED-4DB2-BD59-A6C34878D82A}">
                    <a16:rowId xmlns:a16="http://schemas.microsoft.com/office/drawing/2014/main" val="22572430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652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C2CFD6-5381-D39F-D712-E07B58F2C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15724-9697-2EA6-5AEB-71F36D996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470" y="299188"/>
            <a:ext cx="10827659" cy="983513"/>
          </a:xfrm>
        </p:spPr>
        <p:txBody>
          <a:bodyPr/>
          <a:lstStyle/>
          <a:p>
            <a:r>
              <a:rPr lang="fi-FI" dirty="0"/>
              <a:t>Esimerkki: Jäteveden lämmön talteenotto Someron jätevedenpuhdistamolla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F0F43-F3C3-EAA5-C654-5DCA21F3B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871" y="2133370"/>
            <a:ext cx="7102930" cy="374650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Tavoitteena minimoida öljyn käyttö laitoksen lämmitysenergiana korvaamalla se jätevedestä lämpöpumpuilla tuotetulla energialla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Energiankulutuksen alenema noin 50%, mikä vastaa 122 000 kWh vähennystä vuodessa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Osa suunnitelmaa, jonka avulla pyritään alentamaan kustannuksia sekä pienentämään puhdistamon hiilijalanjälkeä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CO2-päästöt laskevat saneerauksen jälkeen noin 48 tCO2/a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9F244E7E-D6DD-18A1-7A73-C7D2855B45C1}"/>
              </a:ext>
            </a:extLst>
          </p:cNvPr>
          <p:cNvSpPr txBox="1"/>
          <p:nvPr/>
        </p:nvSpPr>
        <p:spPr>
          <a:xfrm>
            <a:off x="981058" y="6123059"/>
            <a:ext cx="6093550" cy="32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524" dirty="0"/>
              <a:t>Lähde: somero.fi  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F29115D8-EBB8-006F-7ED4-7EFD05CCE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4221" y="2133370"/>
            <a:ext cx="4475405" cy="2591259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1998007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AC0722-BA05-4E98-33A1-607D29A6C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2D0FD-98E5-0F19-EA9D-D1246AC0F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370" y="401775"/>
            <a:ext cx="10827659" cy="983513"/>
          </a:xfrm>
        </p:spPr>
        <p:txBody>
          <a:bodyPr/>
          <a:lstStyle/>
          <a:p>
            <a:r>
              <a:rPr lang="fi-FI" dirty="0"/>
              <a:t>TP3. Energiaomavaraisuuden vauhdittaminen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E4FD0-F9FF-78DD-5070-12F579D92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528" y="2128983"/>
            <a:ext cx="11274302" cy="334471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Toteuttaja: Syke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Identifioitiin tekijöitä, joilla vauhditetaan siirtymää kohti energiaomavaraisuutta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Kartoitettiin sitä, miten investointien toteutumista laitoksilla voidaan nopeuttaa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Hyödynnettiin TP1-TP2:ssä tehtyjä selvityksiä ja haastatteluja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Haastattelujen ja selvitysten tuloksina saatiin käytännön esimerkkeihin perustuvia ehdotuksia investointien vauhdittamiseksi ja energiaomavaraisuuden parantamiseksi.</a:t>
            </a:r>
          </a:p>
          <a:p>
            <a:endParaRPr lang="fi-FI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030968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88F816-FF74-43F5-85B4-B9DFE275FE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D311F-5000-6D6B-6F9C-1867EFDE2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15" y="318655"/>
            <a:ext cx="10827659" cy="983513"/>
          </a:xfrm>
        </p:spPr>
        <p:txBody>
          <a:bodyPr/>
          <a:lstStyle/>
          <a:p>
            <a:r>
              <a:rPr lang="fi-FI" dirty="0"/>
              <a:t>TP4. Koulutukset energiaomavaraisuuden edistämiseksi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3BBE9C-CD7C-200F-FCB8-D8CE52E4F9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528" y="1953491"/>
            <a:ext cx="11274302" cy="458585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Toteuttaja: Sykli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TP1-TP3 tuotoksia hyödyntäen koulutuskokonaisuus, jonka tarkoituksena on </a:t>
            </a:r>
          </a:p>
          <a:p>
            <a:pPr marL="1085850" lvl="1" indent="-342900"/>
            <a:r>
              <a:rPr lang="fi-FI" dirty="0"/>
              <a:t>lisätä tietoisuutta ja osaamista jätevedenkäsittelyn ja lietteenkäsittelyn energiatehokkuuden sekä energiaomavaraisuuden osalta </a:t>
            </a:r>
          </a:p>
          <a:p>
            <a:pPr marL="1085850" lvl="1" indent="-342900"/>
            <a:r>
              <a:rPr lang="fi-FI" dirty="0"/>
              <a:t>käytännön esimerkkien avulla rohkaista energiansäästötoimien toteutukseen. </a:t>
            </a:r>
          </a:p>
          <a:p>
            <a:pPr marL="1085850" lvl="1" indent="-342900"/>
            <a:endParaRPr lang="fi-FI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Koulutusmateriaalia testattiin kohderyhmille suunnatussa webinaarissa 20.11.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Lopputuotoksena kaikkien kohderyhmien saatavilla oleva verkkokoulutusmateriaali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71833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4F04B6-F9A3-26EA-A216-AF301BE68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DD1BA-54C1-CF80-8AD7-0131F0EC6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15" y="142008"/>
            <a:ext cx="10827659" cy="983513"/>
          </a:xfrm>
        </p:spPr>
        <p:txBody>
          <a:bodyPr/>
          <a:lstStyle/>
          <a:p>
            <a:r>
              <a:rPr lang="fi-FI" dirty="0"/>
              <a:t>Syklin koulutusmateriaali, sisällysluettelo</a:t>
            </a:r>
          </a:p>
        </p:txBody>
      </p:sp>
      <p:sp>
        <p:nvSpPr>
          <p:cNvPr id="4" name="Sisällön paikkamerkki 6">
            <a:extLst>
              <a:ext uri="{FF2B5EF4-FFF2-40B4-BE49-F238E27FC236}">
                <a16:creationId xmlns:a16="http://schemas.microsoft.com/office/drawing/2014/main" id="{01727376-0B9F-9613-AE70-E289EA214F50}"/>
              </a:ext>
            </a:extLst>
          </p:cNvPr>
          <p:cNvSpPr txBox="1">
            <a:spLocks/>
          </p:cNvSpPr>
          <p:nvPr/>
        </p:nvSpPr>
        <p:spPr>
          <a:xfrm>
            <a:off x="682170" y="1318326"/>
            <a:ext cx="11038946" cy="5265462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7675" indent="-238125">
              <a:buFont typeface="Arial" panose="020B0604020202020204" pitchFamily="34" charset="0"/>
              <a:buAutoNum type="arabicPeriod"/>
            </a:pPr>
            <a:r>
              <a:rPr lang="fi-FI" sz="2500" dirty="0">
                <a:ea typeface="Calibri"/>
                <a:cs typeface="Calibri"/>
              </a:rPr>
              <a:t> Taustaa energiatehokkuuden tehostamiseen</a:t>
            </a:r>
          </a:p>
          <a:p>
            <a:pPr marL="447675" indent="-238125">
              <a:buFont typeface="Arial" panose="020B0604020202020204" pitchFamily="34" charset="0"/>
              <a:buAutoNum type="arabicPeriod"/>
            </a:pPr>
            <a:r>
              <a:rPr lang="fi-FI" sz="2500" dirty="0">
                <a:ea typeface="Calibri"/>
                <a:cs typeface="Calibri"/>
              </a:rPr>
              <a:t> Jätevedenpuhdistuksen energiankulutus- ja tuotanto Suomessa</a:t>
            </a:r>
          </a:p>
          <a:p>
            <a:pPr marL="447675" indent="-238125">
              <a:buFont typeface="Arial" panose="020B0604020202020204" pitchFamily="34" charset="0"/>
              <a:buAutoNum type="arabicPeriod"/>
            </a:pPr>
            <a:r>
              <a:rPr lang="fi-FI" sz="2500" dirty="0">
                <a:ea typeface="Calibri"/>
                <a:cs typeface="Calibri"/>
              </a:rPr>
              <a:t> Energiakatselmustoiminta</a:t>
            </a:r>
            <a:endParaRPr lang="fi-FI" sz="1890" dirty="0">
              <a:ea typeface="Calibri" panose="020F0502020204030204"/>
              <a:cs typeface="Calibri" panose="020F0502020204030204"/>
            </a:endParaRPr>
          </a:p>
          <a:p>
            <a:pPr marL="447675" indent="-238125">
              <a:buFont typeface="Arial" panose="020B0604020202020204" pitchFamily="34" charset="0"/>
              <a:buAutoNum type="arabicPeriod"/>
            </a:pPr>
            <a:r>
              <a:rPr lang="fi-FI" sz="2500" dirty="0">
                <a:ea typeface="Calibri"/>
                <a:cs typeface="Calibri"/>
              </a:rPr>
              <a:t> Energiankulutuksen ja –tuotannon seuranta</a:t>
            </a:r>
          </a:p>
          <a:p>
            <a:pPr marL="447675" indent="-238125">
              <a:buFont typeface="Arial" panose="020B0604020202020204" pitchFamily="34" charset="0"/>
              <a:buAutoNum type="arabicPeriod"/>
            </a:pPr>
            <a:r>
              <a:rPr lang="fi-FI" sz="2500" dirty="0">
                <a:ea typeface="Calibri"/>
                <a:cs typeface="Calibri"/>
              </a:rPr>
              <a:t> Energiatehokkuuden parantaminen</a:t>
            </a:r>
          </a:p>
          <a:p>
            <a:pPr marL="1146666" lvl="1" indent="-457200">
              <a:buFont typeface="+mj-lt"/>
              <a:buAutoNum type="alphaLcPeriod"/>
            </a:pPr>
            <a:r>
              <a:rPr lang="fi-FI" sz="2081" dirty="0">
                <a:ea typeface="Calibri"/>
                <a:cs typeface="Calibri"/>
              </a:rPr>
              <a:t>Jäteveden pumppaus</a:t>
            </a:r>
          </a:p>
          <a:p>
            <a:pPr marL="1146666" lvl="1" indent="-457200">
              <a:buFont typeface="+mj-lt"/>
              <a:buAutoNum type="alphaLcPeriod"/>
            </a:pPr>
            <a:r>
              <a:rPr lang="fi-FI" sz="2081" dirty="0">
                <a:ea typeface="Calibri"/>
                <a:cs typeface="Calibri"/>
              </a:rPr>
              <a:t>Ilmastus</a:t>
            </a:r>
          </a:p>
          <a:p>
            <a:pPr marL="1146666" lvl="1" indent="-457200">
              <a:buFont typeface="+mj-lt"/>
              <a:buAutoNum type="alphaLcPeriod"/>
            </a:pPr>
            <a:r>
              <a:rPr lang="fi-FI" sz="2081" dirty="0">
                <a:ea typeface="Calibri"/>
                <a:cs typeface="Calibri"/>
              </a:rPr>
              <a:t>Lietteen kuivaus</a:t>
            </a:r>
          </a:p>
          <a:p>
            <a:pPr marL="447675" indent="-238125">
              <a:buFont typeface="Arial" panose="020B0604020202020204" pitchFamily="34" charset="0"/>
              <a:buAutoNum type="arabicPeriod"/>
            </a:pPr>
            <a:r>
              <a:rPr lang="fi-FI" sz="2500" dirty="0">
                <a:ea typeface="Calibri"/>
                <a:cs typeface="Calibri"/>
              </a:rPr>
              <a:t> Haasteet energiatehokkuuden parantamisessa</a:t>
            </a:r>
          </a:p>
          <a:p>
            <a:pPr marL="447675" indent="-238125">
              <a:buFont typeface="Arial" panose="020B0604020202020204" pitchFamily="34" charset="0"/>
              <a:buAutoNum type="arabicPeriod"/>
            </a:pPr>
            <a:r>
              <a:rPr lang="fi-FI" sz="2500" dirty="0">
                <a:ea typeface="Calibri"/>
                <a:cs typeface="Calibri"/>
              </a:rPr>
              <a:t> Jätevedenpuhdistamot energian tuottajina</a:t>
            </a:r>
          </a:p>
          <a:p>
            <a:pPr marL="1146666" lvl="1" indent="-457200">
              <a:buFont typeface="+mj-lt"/>
              <a:buAutoNum type="alphaLcPeriod"/>
            </a:pPr>
            <a:r>
              <a:rPr lang="fi-FI" sz="2081" dirty="0">
                <a:ea typeface="Calibri"/>
                <a:cs typeface="Calibri"/>
              </a:rPr>
              <a:t>Mädätys</a:t>
            </a:r>
          </a:p>
          <a:p>
            <a:pPr marL="1146666" lvl="1" indent="-457200">
              <a:buFont typeface="+mj-lt"/>
              <a:buAutoNum type="alphaLcPeriod"/>
            </a:pPr>
            <a:r>
              <a:rPr lang="fi-FI" sz="2081" dirty="0">
                <a:ea typeface="Calibri"/>
                <a:cs typeface="Calibri"/>
              </a:rPr>
              <a:t>Lämmöntalteenotto</a:t>
            </a:r>
          </a:p>
          <a:p>
            <a:pPr marL="1146666" lvl="1" indent="-457200">
              <a:buFont typeface="+mj-lt"/>
              <a:buAutoNum type="alphaLcPeriod"/>
            </a:pPr>
            <a:r>
              <a:rPr lang="fi-FI" sz="2081" dirty="0">
                <a:ea typeface="Calibri"/>
                <a:cs typeface="Calibri"/>
              </a:rPr>
              <a:t>Aurinkopaneelit </a:t>
            </a:r>
          </a:p>
        </p:txBody>
      </p:sp>
    </p:spTree>
    <p:extLst>
      <p:ext uri="{BB962C8B-B14F-4D97-AF65-F5344CB8AC3E}">
        <p14:creationId xmlns:p14="http://schemas.microsoft.com/office/powerpoint/2010/main" val="11335623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011B0C-C377-3A3C-800E-5B9BB5773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AD621-12C1-8E0C-DBAB-FB23F6BFB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170" y="58875"/>
            <a:ext cx="10827659" cy="983513"/>
          </a:xfrm>
        </p:spPr>
        <p:txBody>
          <a:bodyPr/>
          <a:lstStyle/>
          <a:p>
            <a:r>
              <a:rPr lang="fi-FI" dirty="0"/>
              <a:t>TP5. Viestintä ja projektinhallinta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4D760B-1482-97BB-F06A-EDADC79EB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528" y="1288473"/>
            <a:ext cx="11274302" cy="525087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Syke vastasi projektin yleisestä hallinnasta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Syke ja Sykli viestivät hankkeesta sekä organisaation sisällä että omilla julkisilla kanavillaan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Sykli järjesti marraskuussa 2025 kaikille avoimen webinaarin, jossa esiteltiin hanketta ja erityisesti hankkeessa tuotettua koulutusmateriaalia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Julkaisu ”Syke-raportteja” –sarjassa 3/2026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857791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F9EBA8-1A1E-849C-53FD-EFAF11E9E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AAE48E29-FCCB-D4DB-73CF-35C7DA29C610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41" y="560325"/>
            <a:ext cx="8542377" cy="5848145"/>
          </a:xfr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B968DBFE-20D4-97F8-FE71-A5D0D7253461}"/>
              </a:ext>
            </a:extLst>
          </p:cNvPr>
          <p:cNvSpPr txBox="1"/>
          <p:nvPr/>
        </p:nvSpPr>
        <p:spPr>
          <a:xfrm>
            <a:off x="1618838" y="6488668"/>
            <a:ext cx="317269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Kuva: </a:t>
            </a:r>
            <a:r>
              <a:rPr lang="fi-FI" sz="12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Lehtoranta et </a:t>
            </a:r>
            <a:r>
              <a:rPr lang="fi-FI" sz="12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fi-FI" sz="12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fi-FI" sz="1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0D6A79-7687-B5BF-44A5-288F6936A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170" y="-9364"/>
            <a:ext cx="10827659" cy="445246"/>
          </a:xfrm>
        </p:spPr>
        <p:txBody>
          <a:bodyPr/>
          <a:lstStyle/>
          <a:p>
            <a:r>
              <a:rPr lang="fi-FI" sz="2800" dirty="0"/>
              <a:t>Suomen jäteveden- ja lietteenkäsittelyn energiatase</a:t>
            </a:r>
          </a:p>
        </p:txBody>
      </p:sp>
    </p:spTree>
    <p:extLst>
      <p:ext uri="{BB962C8B-B14F-4D97-AF65-F5344CB8AC3E}">
        <p14:creationId xmlns:p14="http://schemas.microsoft.com/office/powerpoint/2010/main" val="3577936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1AF60-E1FD-C71D-EAEA-A505AAD92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170" y="529935"/>
            <a:ext cx="10827659" cy="983513"/>
          </a:xfrm>
        </p:spPr>
        <p:txBody>
          <a:bodyPr/>
          <a:lstStyle/>
          <a:p>
            <a:r>
              <a:rPr lang="fi-FI" dirty="0"/>
              <a:t>VETKU-hankkeen tausta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36863F-FB75-641E-1181-B7785FCB3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243" y="2892136"/>
            <a:ext cx="10827659" cy="317615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Suomen tulee olla hiilineutraali 2035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Vesihuolto kuuluu taakanjakosektoriin</a:t>
            </a:r>
          </a:p>
          <a:p>
            <a:pPr marL="1085850" lvl="1" indent="-342900"/>
            <a:r>
              <a:rPr lang="fi-FI" dirty="0"/>
              <a:t>Päästövähennysvelvoite vuonna 2030 50 % vuoden 2005 tasosta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Vesihuoltolaitosten energiankulutus aiheuttaa noin 15 % koko Suomen vesihuollon kasvihuonekaasupäästöistä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Jätevedenkäsittelyn osuus on päästöistä ylivoimaisesti suurin</a:t>
            </a:r>
          </a:p>
        </p:txBody>
      </p:sp>
      <p:pic>
        <p:nvPicPr>
          <p:cNvPr id="5" name="Kuva 4" descr="Nuija lepäämässä lohkossa">
            <a:extLst>
              <a:ext uri="{FF2B5EF4-FFF2-40B4-BE49-F238E27FC236}">
                <a16:creationId xmlns:a16="http://schemas.microsoft.com/office/drawing/2014/main" id="{BA481C56-75B9-A996-3E1B-35B6F05DD2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105" y="323785"/>
            <a:ext cx="4411463" cy="2940976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7002003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AF3BB1-EEF8-B5A3-C96F-60AE82D64D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FEB4C-9067-D9E8-1A2F-DAF02FA8A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Loppuraportti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23ED6-6C63-4907-C065-FBBDE613F3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Ilmestyi Suomen ympäristökeskuksen raportteja –sarjassa 31.3.2026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>
                <a:hlinkClick r:id="rId2"/>
              </a:rPr>
              <a:t>https://helda.helsinki.fi/items/f2bf0ac4-1d23-45ed-a874-fc13f4bfd4fc</a:t>
            </a:r>
            <a:endParaRPr lang="fi-FI" dirty="0"/>
          </a:p>
          <a:p>
            <a:endParaRPr lang="fi-FI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563863E4-D524-A488-3E2D-8E8DEDE34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70" y="3297384"/>
            <a:ext cx="4270830" cy="3203123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1C998506-DA73-4521-34FB-C4C6F2A46B90}"/>
              </a:ext>
            </a:extLst>
          </p:cNvPr>
          <p:cNvSpPr txBox="1"/>
          <p:nvPr/>
        </p:nvSpPr>
        <p:spPr>
          <a:xfrm>
            <a:off x="1397985" y="6464301"/>
            <a:ext cx="31726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Kuva: Vuokko Laukka / Syke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171353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486FC7-53D2-118B-8982-0721311CD9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6CE67-FD90-FB70-AEFF-D60368214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169" y="280554"/>
            <a:ext cx="10827659" cy="983513"/>
          </a:xfrm>
        </p:spPr>
        <p:txBody>
          <a:bodyPr/>
          <a:lstStyle/>
          <a:p>
            <a:r>
              <a:rPr lang="fi-FI" dirty="0"/>
              <a:t>Havaittuja haasteita energiatehokkuuden ja energiantuotannon lisäämiselle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CE7E3-D6B4-5120-8F50-146947E82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170" y="1714500"/>
            <a:ext cx="10827659" cy="486294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Kustannustehokkuus</a:t>
            </a:r>
          </a:p>
          <a:p>
            <a:pPr marL="1085850" lvl="1" indent="-342900"/>
            <a:r>
              <a:rPr lang="fi-FI" dirty="0"/>
              <a:t>Jokaisella toimijalla omat kriteerit kannattavuudelle</a:t>
            </a:r>
          </a:p>
          <a:p>
            <a:pPr marL="1085850" lvl="1" indent="-342900"/>
            <a:r>
              <a:rPr lang="fi-FI" i="1" dirty="0"/>
              <a:t>”Yrityspuolella jos takaisinmaksuaika alle vuosi, menee läpi”</a:t>
            </a:r>
          </a:p>
          <a:p>
            <a:pPr marL="1085850" lvl="1" indent="-342900"/>
            <a:r>
              <a:rPr lang="fi-FI" i="1" dirty="0"/>
              <a:t>”Kuntapuolella hieman pitkäjänteisempää, jos takaisinmaksuaika esim. 3 vuotta, investointi menee usein läpi”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Resurssien niukkuus (raha, aika, työvoima)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Vuosibudjettia ei haluta kasvattaa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Osaamisessa puutteita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Johdon jähmeys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Pienillä laitoksilla haasteina laitoksen ikä, saneeraustarpeet, talous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156975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698F51-8F38-04BB-1945-0DC98936C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E4AC8-0498-BF6E-CA99-FAC5D80EF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Johtopäätökset ja suositukset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99628D-A08F-4D51-66D1-A959C68B70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970" y="2413000"/>
            <a:ext cx="10827659" cy="411480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Mittaaminen ja seuranta perusta kaikelle toiminnalle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Prosessien ja laitteiden käytön optimointi ja automaatio usein hyvin kustannustehokasta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Säännöllinen huolto ja valvonta välttämätöntä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Puhdistamokohtaista energiantuotantoa kannattaa lähes aina lisätä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Kaukolämmön tuotanto merkittävä mahdollisuus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019849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C72D52-E14A-4E96-5C6E-B75FE0808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E269B-4E73-28C3-B66C-3F158C7AB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92" y="165516"/>
            <a:ext cx="10827659" cy="983513"/>
          </a:xfrm>
        </p:spPr>
        <p:txBody>
          <a:bodyPr/>
          <a:lstStyle/>
          <a:p>
            <a:r>
              <a:rPr lang="fi-FI" dirty="0"/>
              <a:t>Johtopäätökset ja suositukset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8EF90-3842-AD39-9943-C674F4C14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35" y="1151706"/>
            <a:ext cx="7905205" cy="409055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800" dirty="0"/>
              <a:t>Jokainen jätevedenpuhdistamolla tehty energiansäästötoimi </a:t>
            </a:r>
          </a:p>
          <a:p>
            <a:pPr marL="1085850" lvl="1" indent="-342900"/>
            <a:r>
              <a:rPr lang="fi-FI" sz="2000" dirty="0"/>
              <a:t>vähentää riippuvuutta ulkomaisesta energiasta</a:t>
            </a:r>
          </a:p>
          <a:p>
            <a:pPr marL="1085850" lvl="1" indent="-342900"/>
            <a:r>
              <a:rPr lang="fi-FI" sz="2000" dirty="0"/>
              <a:t>parantaa laitoksen ja Suomen energiaomavaraisuutta ja huoltovarmuutta</a:t>
            </a:r>
          </a:p>
          <a:p>
            <a:pPr marL="1085850" lvl="1" indent="-342900"/>
            <a:r>
              <a:rPr lang="fi-FI" sz="2000" dirty="0"/>
              <a:t>pienentää laitoksen ja/tai kunnan menoja</a:t>
            </a:r>
          </a:p>
          <a:p>
            <a:pPr marL="1085850" lvl="1" indent="-342900"/>
            <a:r>
              <a:rPr lang="fi-FI" sz="2000" dirty="0"/>
              <a:t>parantaa Suomen kauppatasetta</a:t>
            </a:r>
          </a:p>
          <a:p>
            <a:pPr marL="1085850" lvl="1" indent="-342900"/>
            <a:r>
              <a:rPr lang="fi-FI" sz="2000" dirty="0"/>
              <a:t>vähentää kasvihuonekaasupäästöjä</a:t>
            </a:r>
          </a:p>
          <a:p>
            <a:pPr marL="1085850" lvl="1" indent="-342900"/>
            <a:r>
              <a:rPr lang="fi-FI" sz="2000" dirty="0"/>
              <a:t>vähentää usein päästöjä vesistöihin ja alentaa melutasoa</a:t>
            </a:r>
          </a:p>
          <a:p>
            <a:pPr marL="1085850" lvl="1" indent="-342900"/>
            <a:r>
              <a:rPr lang="fi-FI" sz="2000" dirty="0"/>
              <a:t>vähentää hajuhaittoja ja parantaa viihtyvyyttä laitoksen lähellä</a:t>
            </a:r>
          </a:p>
          <a:p>
            <a:pPr marL="1085850" lvl="1" indent="-342900"/>
            <a:r>
              <a:rPr lang="fi-FI" sz="2000" dirty="0"/>
              <a:t>parantaa paikallisesti kotimaista työllisyyttä</a:t>
            </a:r>
            <a:endParaRPr lang="fi-FI" sz="2800" dirty="0"/>
          </a:p>
          <a:p>
            <a:endParaRPr lang="fi-FI" sz="2800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FF755C98-B6BA-C2B3-6A9F-836EAD050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8839" y="533816"/>
            <a:ext cx="4172661" cy="277899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86B97ED-2FEF-BB56-C10D-6029F83CE065}"/>
              </a:ext>
            </a:extLst>
          </p:cNvPr>
          <p:cNvSpPr txBox="1">
            <a:spLocks/>
          </p:cNvSpPr>
          <p:nvPr/>
        </p:nvSpPr>
        <p:spPr>
          <a:xfrm>
            <a:off x="385518" y="5559874"/>
            <a:ext cx="10213209" cy="11326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800" dirty="0"/>
              <a:t>Uusiutuvan energian tuotannon lisäämistoimien vaikutukset pitkälti samanlaisia </a:t>
            </a:r>
          </a:p>
          <a:p>
            <a:endParaRPr lang="fi-FI" sz="2800" dirty="0"/>
          </a:p>
        </p:txBody>
      </p:sp>
    </p:spTree>
    <p:extLst>
      <p:ext uri="{BB962C8B-B14F-4D97-AF65-F5344CB8AC3E}">
        <p14:creationId xmlns:p14="http://schemas.microsoft.com/office/powerpoint/2010/main" val="35136986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1D0A4-4B4D-23BE-D6F3-F467B8072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5941" y="2933208"/>
            <a:ext cx="9506859" cy="1148610"/>
          </a:xfrm>
        </p:spPr>
        <p:txBody>
          <a:bodyPr/>
          <a:lstStyle/>
          <a:p>
            <a:r>
              <a:rPr lang="fi-FI" dirty="0"/>
              <a:t>Teemme tiedolla toivoa.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159049-9587-C19C-281C-CDF952418530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465941" y="4155714"/>
            <a:ext cx="9506859" cy="832081"/>
          </a:xfrm>
        </p:spPr>
        <p:txBody>
          <a:bodyPr/>
          <a:lstStyle/>
          <a:p>
            <a:r>
              <a:rPr lang="fi-FI" dirty="0"/>
              <a:t>Jarmo.linjama@syke.fi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04F44AFC-7585-1F54-1C95-B982267D2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53" y="234225"/>
            <a:ext cx="4553628" cy="2795297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49125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84D79-B46B-E001-2469-357CCF978E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1BCAC-8C64-89C7-9B33-176E43DBA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VETKU-hankkeen tausta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BE7F7-DB40-2538-3AA5-BD95DAD914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Energiankulutuksen vähentäminen ja energiantuotannon lisääminen jätevedenkäsittelyssä tärkeää lisäksi mm.</a:t>
            </a:r>
          </a:p>
          <a:p>
            <a:pPr marL="1085850" lvl="1" indent="-342900"/>
            <a:r>
              <a:rPr lang="fi-FI" dirty="0"/>
              <a:t>energiaomavaraisuuden</a:t>
            </a:r>
          </a:p>
          <a:p>
            <a:pPr marL="1085850" lvl="1" indent="-342900"/>
            <a:r>
              <a:rPr lang="fi-FI" dirty="0"/>
              <a:t>huoltovarmuuden</a:t>
            </a:r>
          </a:p>
          <a:p>
            <a:pPr marL="1085850" lvl="1" indent="-342900"/>
            <a:r>
              <a:rPr lang="fi-FI" dirty="0"/>
              <a:t>laitosten talouden parantamisen kannalta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Laitoksilla vaihtelevasti resursseja ja tietotasoa energiaomavaraisuuden edistämisestä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Saatavilla oleva tieto osin vanhentunutta ja hajallaan saatavilla </a:t>
            </a:r>
          </a:p>
        </p:txBody>
      </p:sp>
    </p:spTree>
    <p:extLst>
      <p:ext uri="{BB962C8B-B14F-4D97-AF65-F5344CB8AC3E}">
        <p14:creationId xmlns:p14="http://schemas.microsoft.com/office/powerpoint/2010/main" val="2729464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356C6-3770-E91F-F3DB-BA1F05AF9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6DBEA-C394-7DD2-99CC-71F3ADCA1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170" y="197418"/>
            <a:ext cx="10827659" cy="983513"/>
          </a:xfrm>
        </p:spPr>
        <p:txBody>
          <a:bodyPr/>
          <a:lstStyle/>
          <a:p>
            <a:r>
              <a:rPr lang="fi-FI" dirty="0"/>
              <a:t>VETKU-hankkeen tavoitteet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D5BC1-C9B2-B070-AA85-4EA3BC73F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931" y="1146463"/>
            <a:ext cx="10827659" cy="4114801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fi-FI" dirty="0"/>
              <a:t>Vauhdittaa kustannustehokkaiden energiatehokkuustoimien käyttöönottoa jätevedenpuhdistamoilla ja edistää puhdistamojen energiaomavaraisuutta</a:t>
            </a:r>
          </a:p>
          <a:p>
            <a:pPr marL="457200" indent="-457200">
              <a:buFont typeface="+mj-lt"/>
              <a:buAutoNum type="arabicPeriod"/>
            </a:pPr>
            <a:endParaRPr lang="fi-FI" dirty="0"/>
          </a:p>
          <a:p>
            <a:pPr marL="457200" indent="-457200">
              <a:buFont typeface="+mj-lt"/>
              <a:buAutoNum type="arabicPeriod"/>
            </a:pPr>
            <a:r>
              <a:rPr lang="fi-FI" dirty="0"/>
              <a:t>Koota yhteen ajantasainen tieto energiatehokkuuden sekä energiantuotannon lisäämiseen liittyvistä toimista</a:t>
            </a:r>
          </a:p>
          <a:p>
            <a:pPr marL="457200" indent="-457200">
              <a:buFont typeface="+mj-lt"/>
              <a:buAutoNum type="arabicPeriod"/>
            </a:pPr>
            <a:endParaRPr lang="fi-FI" dirty="0"/>
          </a:p>
          <a:p>
            <a:pPr marL="457200" indent="-457200">
              <a:buFont typeface="+mj-lt"/>
              <a:buAutoNum type="arabicPeriod"/>
            </a:pPr>
            <a:r>
              <a:rPr lang="fi-FI" dirty="0"/>
              <a:t>Lisätä tietoa aiheesta kokoamalla koulutusmateriaalipaketti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6CF3555-AF42-1488-674B-98F2F6419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547" y="4353526"/>
            <a:ext cx="3172353" cy="217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33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5D0E20-602C-F01A-1C5E-76779F41A5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CDFDF4BF-370C-7954-D54C-46B914AC91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64" y="82947"/>
            <a:ext cx="9812480" cy="6643867"/>
          </a:xfrm>
        </p:spPr>
      </p:pic>
      <p:sp>
        <p:nvSpPr>
          <p:cNvPr id="10" name="Ellipsi 9">
            <a:extLst>
              <a:ext uri="{FF2B5EF4-FFF2-40B4-BE49-F238E27FC236}">
                <a16:creationId xmlns:a16="http://schemas.microsoft.com/office/drawing/2014/main" id="{310B4C18-7448-8A68-8CA4-12D670F1651F}"/>
              </a:ext>
            </a:extLst>
          </p:cNvPr>
          <p:cNvSpPr/>
          <p:nvPr/>
        </p:nvSpPr>
        <p:spPr>
          <a:xfrm>
            <a:off x="5555673" y="5832763"/>
            <a:ext cx="3255818" cy="89405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36CD9EED-6DEB-5F07-F512-6D7C7BBA4E74}"/>
              </a:ext>
            </a:extLst>
          </p:cNvPr>
          <p:cNvSpPr/>
          <p:nvPr/>
        </p:nvSpPr>
        <p:spPr>
          <a:xfrm>
            <a:off x="3064164" y="1714502"/>
            <a:ext cx="2244436" cy="4156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C998C9FD-F10D-B830-73E2-9603AB8C6BC3}"/>
              </a:ext>
            </a:extLst>
          </p:cNvPr>
          <p:cNvSpPr/>
          <p:nvPr/>
        </p:nvSpPr>
        <p:spPr>
          <a:xfrm>
            <a:off x="6594764" y="1535545"/>
            <a:ext cx="2881745" cy="2355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Suorakulmio 12">
            <a:extLst>
              <a:ext uri="{FF2B5EF4-FFF2-40B4-BE49-F238E27FC236}">
                <a16:creationId xmlns:a16="http://schemas.microsoft.com/office/drawing/2014/main" id="{B4D5D33B-372B-9600-2957-C648F67E8A48}"/>
              </a:ext>
            </a:extLst>
          </p:cNvPr>
          <p:cNvSpPr/>
          <p:nvPr/>
        </p:nvSpPr>
        <p:spPr>
          <a:xfrm>
            <a:off x="235529" y="1510145"/>
            <a:ext cx="2244436" cy="1274619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7515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B88F8F3-8B3B-36F0-3F61-06723419A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876"/>
            <a:ext cx="10515601" cy="897369"/>
          </a:xfrm>
        </p:spPr>
        <p:txBody>
          <a:bodyPr/>
          <a:lstStyle/>
          <a:p>
            <a:r>
              <a:rPr lang="fi-FI" dirty="0"/>
              <a:t>Toteutus ja rahoitus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1D6C666-9A82-1206-88BB-3D4BFE51C1F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45212" y="1018245"/>
            <a:ext cx="11403443" cy="3624135"/>
          </a:xfrm>
        </p:spPr>
        <p:txBody>
          <a:bodyPr vert="horz" lIns="77418" tIns="38709" rIns="77418" bIns="38709" rtlCol="0"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Toteutus 1.10.2024 – 30.11.2025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Päätoteuttaja: Suomen ympäristökeskus (Syke)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Partneri: Suomen ympäristöopisto (Sykli)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Päärahoittaja: Ympäristöministeriö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Osarahoittajat: </a:t>
            </a:r>
            <a:r>
              <a:rPr lang="fi-FI" dirty="0" err="1"/>
              <a:t>Flowplus</a:t>
            </a:r>
            <a:r>
              <a:rPr lang="fi-FI" dirty="0"/>
              <a:t> Oy, Lakeuden keskuspuhdistamo Oy, Neve Oy, Someron Vesihuolto Oy, Vesihuoltolaitosten kehittämisrahasto, Vesikolmio Oy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E97EEBE2-AB9F-F845-58F9-CF4DE0BFA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6996" y="292046"/>
            <a:ext cx="2671648" cy="802174"/>
          </a:xfrm>
          <a:prstGeom prst="rect">
            <a:avLst/>
          </a:prstGeom>
        </p:spPr>
      </p:pic>
      <p:pic>
        <p:nvPicPr>
          <p:cNvPr id="6" name="Kuva 5" descr="Kuva, joka sisältää kohteen Grafiikka, Fontti, kuvakaappaus, graafinen suunnittelu&#10;&#10;Tekoälyllä luotu sisältö voi olla virheellistä.">
            <a:extLst>
              <a:ext uri="{FF2B5EF4-FFF2-40B4-BE49-F238E27FC236}">
                <a16:creationId xmlns:a16="http://schemas.microsoft.com/office/drawing/2014/main" id="{D88ECC17-654B-DF90-E6F3-7C2E89F7AE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033" y="5464391"/>
            <a:ext cx="1482608" cy="1196623"/>
          </a:xfrm>
          <a:prstGeom prst="rect">
            <a:avLst/>
          </a:prstGeom>
        </p:spPr>
      </p:pic>
      <p:pic>
        <p:nvPicPr>
          <p:cNvPr id="8" name="Kuva 7" descr="Kuva, joka sisältää kohteen teksti, Fontti, Grafiikka, logo&#10;&#10;Tekoälyllä luotu sisältö voi olla virheellistä.">
            <a:extLst>
              <a:ext uri="{FF2B5EF4-FFF2-40B4-BE49-F238E27FC236}">
                <a16:creationId xmlns:a16="http://schemas.microsoft.com/office/drawing/2014/main" id="{C76449DB-B3EE-A74D-EFB8-A54E83E8CE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899" y="4583914"/>
            <a:ext cx="2985191" cy="646309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026BEDF7-5535-AAAA-C3A3-E7EC151B08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38" y="5635580"/>
            <a:ext cx="1797697" cy="685904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5144F806-CACA-C1A0-11D4-F0F6ACE169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18073" y="5680451"/>
            <a:ext cx="2473040" cy="656901"/>
          </a:xfrm>
          <a:prstGeom prst="rect">
            <a:avLst/>
          </a:prstGeom>
        </p:spPr>
      </p:pic>
      <p:pic>
        <p:nvPicPr>
          <p:cNvPr id="7" name="Kuva 6" descr="Kuva, joka sisältää kohteen Fontti, Grafiikka, kuvakaappaus, graafinen suunnittelu&#10;&#10;Tekoälyllä luotu sisältö voi olla virheellistä.">
            <a:extLst>
              <a:ext uri="{FF2B5EF4-FFF2-40B4-BE49-F238E27FC236}">
                <a16:creationId xmlns:a16="http://schemas.microsoft.com/office/drawing/2014/main" id="{DAECF509-41FD-14F8-4F5D-9A9C0D28AE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070" y="4322632"/>
            <a:ext cx="2115954" cy="1085765"/>
          </a:xfrm>
          <a:prstGeom prst="rect">
            <a:avLst/>
          </a:prstGeom>
        </p:spPr>
      </p:pic>
      <p:pic>
        <p:nvPicPr>
          <p:cNvPr id="11" name="Kuva 10" descr="Kuva, joka sisältää kohteen Fontti, logo, Grafiikka, muotoilu&#10;&#10;Tekoälyllä luotu sisältö voi olla virheellistä.">
            <a:extLst>
              <a:ext uri="{FF2B5EF4-FFF2-40B4-BE49-F238E27FC236}">
                <a16:creationId xmlns:a16="http://schemas.microsoft.com/office/drawing/2014/main" id="{1A940730-6B1E-E2D7-87AC-204ED07C5B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104" y="5713205"/>
            <a:ext cx="2022548" cy="562627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1EC0CF71-E8C7-D500-739B-501664D94EC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6526" y="4680119"/>
            <a:ext cx="2250276" cy="459734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58488CC6-94AD-2E61-A32C-3AD21BC515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820" y="1126840"/>
            <a:ext cx="1943968" cy="183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3579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5E2B7A-B0F5-8FAC-3BCC-72CB5DE420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B534A-E1A2-2E27-1915-B622E501B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528" y="318655"/>
            <a:ext cx="11485417" cy="983513"/>
          </a:xfrm>
        </p:spPr>
        <p:txBody>
          <a:bodyPr/>
          <a:lstStyle/>
          <a:p>
            <a:r>
              <a:rPr lang="fi-FI" dirty="0"/>
              <a:t>TP1. Kustannustehokkaat ja älykkäät energiatehokkuutta edistävät ratkaisut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ED9C0-04D1-909A-7DD3-C683F69D7C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528" y="1911927"/>
            <a:ext cx="8413172" cy="462741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Toteuttajat: Syke, Sykli, vesihuoltolaitokset, yritykset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Tutkimuksiin, kirjallisuuteen sekä alan toimijoiden ja asiantuntijoiden haastatteluihin perustuva selvitys energiatehokkuutta parantavista toimista jätevedenpuhdistamoilla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A34238CE-3A84-74DC-E478-F688B0185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584" y="1563624"/>
            <a:ext cx="2846832" cy="388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9532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55921-041B-D079-7162-9B815A5C71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26D68-9334-8E1E-9149-2928E97B0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Kirjallisuuskatsaus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A9CC67-4F06-C2C2-1253-488688B8DF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Lähdemateriaalina pääasiassa kotimainen alan kirjallisuus ja tutkimukset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Jätevedenpuhdistuksen energiankulutus ja –tuotanto, eri näkökulmia</a:t>
            </a:r>
          </a:p>
          <a:p>
            <a:pPr marL="1085850" lvl="1" indent="-342900"/>
            <a:r>
              <a:rPr lang="fi-FI" dirty="0"/>
              <a:t>Mitä toimia tehty</a:t>
            </a:r>
          </a:p>
          <a:p>
            <a:pPr marL="1085850" lvl="1" indent="-342900"/>
            <a:r>
              <a:rPr lang="fi-FI" dirty="0"/>
              <a:t>Minkälaisiin asioihin kiinnitetty huomiota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Mukana myös Raki-rahoitusta* ja RRF**-energiainvestointitukea saaneiden hankkeiden tarkastelua ja nostoja esimerkkien muodossa</a:t>
            </a:r>
          </a:p>
          <a:p>
            <a:endParaRPr lang="fi-FI" sz="1800" dirty="0"/>
          </a:p>
          <a:p>
            <a:endParaRPr lang="fi-FI" sz="1800" dirty="0"/>
          </a:p>
          <a:p>
            <a:r>
              <a:rPr lang="fi-FI" sz="1800" dirty="0"/>
              <a:t>							</a:t>
            </a:r>
            <a:r>
              <a:rPr lang="fi-FI" sz="1200" dirty="0"/>
              <a:t>*Raki = Ympäristöministeriön ravinteiden kierrätysohjelma</a:t>
            </a:r>
          </a:p>
          <a:p>
            <a:r>
              <a:rPr lang="fi-FI" sz="1200" dirty="0"/>
              <a:t>							**RRF = EU:n elpymis- ja palautumistukiväline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58488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F43B9D-2417-999B-C17C-68195848D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43845-AC1B-D079-8463-DD7B6843E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Haastattelut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65C051-4CFB-A8CD-8A1C-D324A5EEC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170" y="1714500"/>
            <a:ext cx="10827659" cy="503266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fi-FI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12 haastattelua, yhteensä 15 jätevesihuollon asiantuntijaa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Haastateltavat edustivat seitsemää vesihuoltolaitosta ja viittä yritystä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Eri kokoisia vesihuoltolaitoksia eri puolilta Suomea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Haastatteluissa kolme teemaa sekä tarkentavia kysymyksiä</a:t>
            </a:r>
          </a:p>
          <a:p>
            <a:pPr marL="1085850" lvl="1" indent="-342900"/>
            <a:r>
              <a:rPr lang="fi-FI" dirty="0"/>
              <a:t>energiatehokkuus</a:t>
            </a:r>
          </a:p>
          <a:p>
            <a:pPr marL="1085850" lvl="1" indent="-342900"/>
            <a:r>
              <a:rPr lang="fi-FI" dirty="0"/>
              <a:t>energian tuotanto</a:t>
            </a:r>
          </a:p>
          <a:p>
            <a:pPr marL="1085850" lvl="1" indent="-342900"/>
            <a:r>
              <a:rPr lang="fi-FI" dirty="0"/>
              <a:t>energiatehokkuuden ja energiaomavaraisuuden edistäminen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Raporttiin poimittu haastatteluissa esiin nousseita näkökulmia sekä suoria lainauksia </a:t>
            </a:r>
            <a:r>
              <a:rPr lang="fi-FI" dirty="0" err="1"/>
              <a:t>anonymisoituna</a:t>
            </a:r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90269113"/>
      </p:ext>
    </p:extLst>
  </p:cSld>
  <p:clrMapOvr>
    <a:masterClrMapping/>
  </p:clrMapOvr>
</p:sld>
</file>

<file path=ppt/theme/theme1.xml><?xml version="1.0" encoding="utf-8"?>
<a:theme xmlns:a="http://schemas.openxmlformats.org/drawingml/2006/main" name="Syke juhlavuosi - Kansi">
  <a:themeElements>
    <a:clrScheme name="Syken väripaletti">
      <a:dk1>
        <a:srgbClr val="005854"/>
      </a:dk1>
      <a:lt1>
        <a:sysClr val="window" lastClr="FFFFFF"/>
      </a:lt1>
      <a:dk2>
        <a:srgbClr val="005854"/>
      </a:dk2>
      <a:lt2>
        <a:srgbClr val="E4E3DE"/>
      </a:lt2>
      <a:accent1>
        <a:srgbClr val="84C497"/>
      </a:accent1>
      <a:accent2>
        <a:srgbClr val="F28E77"/>
      </a:accent2>
      <a:accent3>
        <a:srgbClr val="64C1CB"/>
      </a:accent3>
      <a:accent4>
        <a:srgbClr val="F3A44C"/>
      </a:accent4>
      <a:accent5>
        <a:srgbClr val="B34733"/>
      </a:accent5>
      <a:accent6>
        <a:srgbClr val="006085"/>
      </a:accent6>
      <a:hlink>
        <a:srgbClr val="005854"/>
      </a:hlink>
      <a:folHlink>
        <a:srgbClr val="005854"/>
      </a:folHlink>
    </a:clrScheme>
    <a:fontScheme name="Syke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efault Theme.potx" id="{E22C8EFD-A34F-479D-9ED7-CB7E9936E69F}" vid="{7AAE7D9D-E983-4F35-9097-1EA801092607}"/>
    </a:ext>
  </a:extLst>
</a:theme>
</file>

<file path=ppt/theme/theme10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yke juhlavuosi -  väliotsikko">
  <a:themeElements>
    <a:clrScheme name="Syken väripaletti">
      <a:dk1>
        <a:srgbClr val="005854"/>
      </a:dk1>
      <a:lt1>
        <a:sysClr val="window" lastClr="FFFFFF"/>
      </a:lt1>
      <a:dk2>
        <a:srgbClr val="005854"/>
      </a:dk2>
      <a:lt2>
        <a:srgbClr val="E4E3DE"/>
      </a:lt2>
      <a:accent1>
        <a:srgbClr val="84C497"/>
      </a:accent1>
      <a:accent2>
        <a:srgbClr val="F28E77"/>
      </a:accent2>
      <a:accent3>
        <a:srgbClr val="64C1CB"/>
      </a:accent3>
      <a:accent4>
        <a:srgbClr val="F3A44C"/>
      </a:accent4>
      <a:accent5>
        <a:srgbClr val="B34733"/>
      </a:accent5>
      <a:accent6>
        <a:srgbClr val="006085"/>
      </a:accent6>
      <a:hlink>
        <a:srgbClr val="005854"/>
      </a:hlink>
      <a:folHlink>
        <a:srgbClr val="005854"/>
      </a:folHlink>
    </a:clrScheme>
    <a:fontScheme name="Syke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fault Theme.potx" id="{E22C8EFD-A34F-479D-9ED7-CB7E9936E69F}" vid="{64E5E46B-0B68-42E5-87F1-2CC13CDA4BC0}"/>
    </a:ext>
  </a:extLst>
</a:theme>
</file>

<file path=ppt/theme/theme3.xml><?xml version="1.0" encoding="utf-8"?>
<a:theme xmlns:a="http://schemas.openxmlformats.org/drawingml/2006/main" name="Syke juhlavuosi - lopetus">
  <a:themeElements>
    <a:clrScheme name="Syken väripaletti">
      <a:dk1>
        <a:srgbClr val="005854"/>
      </a:dk1>
      <a:lt1>
        <a:sysClr val="window" lastClr="FFFFFF"/>
      </a:lt1>
      <a:dk2>
        <a:srgbClr val="005854"/>
      </a:dk2>
      <a:lt2>
        <a:srgbClr val="E4E3DE"/>
      </a:lt2>
      <a:accent1>
        <a:srgbClr val="84C497"/>
      </a:accent1>
      <a:accent2>
        <a:srgbClr val="F28E77"/>
      </a:accent2>
      <a:accent3>
        <a:srgbClr val="64C1CB"/>
      </a:accent3>
      <a:accent4>
        <a:srgbClr val="F3A44C"/>
      </a:accent4>
      <a:accent5>
        <a:srgbClr val="B34733"/>
      </a:accent5>
      <a:accent6>
        <a:srgbClr val="006085"/>
      </a:accent6>
      <a:hlink>
        <a:srgbClr val="005854"/>
      </a:hlink>
      <a:folHlink>
        <a:srgbClr val="005854"/>
      </a:folHlink>
    </a:clrScheme>
    <a:fontScheme name="Syke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fault Theme.potx" id="{E22C8EFD-A34F-479D-9ED7-CB7E9936E69F}" vid="{D3997DB0-61E1-422E-AB43-98BCAF7F4F03}"/>
    </a:ext>
  </a:extLst>
</a:theme>
</file>

<file path=ppt/theme/theme4.xml><?xml version="1.0" encoding="utf-8"?>
<a:theme xmlns:a="http://schemas.openxmlformats.org/drawingml/2006/main" name="Syke - sisällys">
  <a:themeElements>
    <a:clrScheme name="Syken väripaletti">
      <a:dk1>
        <a:srgbClr val="005854"/>
      </a:dk1>
      <a:lt1>
        <a:sysClr val="window" lastClr="FFFFFF"/>
      </a:lt1>
      <a:dk2>
        <a:srgbClr val="005854"/>
      </a:dk2>
      <a:lt2>
        <a:srgbClr val="E4E3DE"/>
      </a:lt2>
      <a:accent1>
        <a:srgbClr val="84C497"/>
      </a:accent1>
      <a:accent2>
        <a:srgbClr val="F28E77"/>
      </a:accent2>
      <a:accent3>
        <a:srgbClr val="64C1CB"/>
      </a:accent3>
      <a:accent4>
        <a:srgbClr val="F3A44C"/>
      </a:accent4>
      <a:accent5>
        <a:srgbClr val="B34733"/>
      </a:accent5>
      <a:accent6>
        <a:srgbClr val="006085"/>
      </a:accent6>
      <a:hlink>
        <a:srgbClr val="005854"/>
      </a:hlink>
      <a:folHlink>
        <a:srgbClr val="005854"/>
      </a:folHlink>
    </a:clrScheme>
    <a:fontScheme name="Syke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 anchor="t" anchorCtr="0">
        <a:noAutofit/>
      </a:bodyPr>
      <a:lstStyle>
        <a:defPPr algn="l">
          <a:defRPr kern="1200" dirty="0" err="1" smtClean="0">
            <a:solidFill>
              <a:schemeClr val="tx2"/>
            </a:solidFill>
            <a:latin typeface="+mn-lt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efault Theme.potx" id="{E22C8EFD-A34F-479D-9ED7-CB7E9936E69F}" vid="{F88B5088-95D4-480F-96E1-F1A7DBE14236}"/>
    </a:ext>
  </a:extLst>
</a:theme>
</file>

<file path=ppt/theme/theme5.xml><?xml version="1.0" encoding="utf-8"?>
<a:theme xmlns:a="http://schemas.openxmlformats.org/drawingml/2006/main" name="Syke - sisällys vaaleanvihreä">
  <a:themeElements>
    <a:clrScheme name="Syken väripaletti">
      <a:dk1>
        <a:srgbClr val="005854"/>
      </a:dk1>
      <a:lt1>
        <a:sysClr val="window" lastClr="FFFFFF"/>
      </a:lt1>
      <a:dk2>
        <a:srgbClr val="005854"/>
      </a:dk2>
      <a:lt2>
        <a:srgbClr val="E4E3DE"/>
      </a:lt2>
      <a:accent1>
        <a:srgbClr val="84C497"/>
      </a:accent1>
      <a:accent2>
        <a:srgbClr val="F28E77"/>
      </a:accent2>
      <a:accent3>
        <a:srgbClr val="64C1CB"/>
      </a:accent3>
      <a:accent4>
        <a:srgbClr val="F3A44C"/>
      </a:accent4>
      <a:accent5>
        <a:srgbClr val="B34733"/>
      </a:accent5>
      <a:accent6>
        <a:srgbClr val="006085"/>
      </a:accent6>
      <a:hlink>
        <a:srgbClr val="005854"/>
      </a:hlink>
      <a:folHlink>
        <a:srgbClr val="005854"/>
      </a:folHlink>
    </a:clrScheme>
    <a:fontScheme name="Syke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fault Theme.potx" id="{E22C8EFD-A34F-479D-9ED7-CB7E9936E69F}" vid="{84773D68-E705-4B3D-A16C-B58EF76CAAC7}"/>
    </a:ext>
  </a:extLst>
</a:theme>
</file>

<file path=ppt/theme/theme6.xml><?xml version="1.0" encoding="utf-8"?>
<a:theme xmlns:a="http://schemas.openxmlformats.org/drawingml/2006/main" name="Syke - sisällys vihreä">
  <a:themeElements>
    <a:clrScheme name="Syken väripaletti">
      <a:dk1>
        <a:srgbClr val="005854"/>
      </a:dk1>
      <a:lt1>
        <a:sysClr val="window" lastClr="FFFFFF"/>
      </a:lt1>
      <a:dk2>
        <a:srgbClr val="005854"/>
      </a:dk2>
      <a:lt2>
        <a:srgbClr val="E4E3DE"/>
      </a:lt2>
      <a:accent1>
        <a:srgbClr val="84C497"/>
      </a:accent1>
      <a:accent2>
        <a:srgbClr val="F28E77"/>
      </a:accent2>
      <a:accent3>
        <a:srgbClr val="64C1CB"/>
      </a:accent3>
      <a:accent4>
        <a:srgbClr val="F3A44C"/>
      </a:accent4>
      <a:accent5>
        <a:srgbClr val="B34733"/>
      </a:accent5>
      <a:accent6>
        <a:srgbClr val="006085"/>
      </a:accent6>
      <a:hlink>
        <a:srgbClr val="005854"/>
      </a:hlink>
      <a:folHlink>
        <a:srgbClr val="005854"/>
      </a:folHlink>
    </a:clrScheme>
    <a:fontScheme name="Syke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fault Theme.potx" id="{E22C8EFD-A34F-479D-9ED7-CB7E9936E69F}" vid="{C8683ACF-6846-4736-B4C5-3E880F1CE16A}"/>
    </a:ext>
  </a:extLst>
</a:theme>
</file>

<file path=ppt/theme/theme7.xml><?xml version="1.0" encoding="utf-8"?>
<a:theme xmlns:a="http://schemas.openxmlformats.org/drawingml/2006/main" name="Syke - Kansi">
  <a:themeElements>
    <a:clrScheme name="Syken väripaletti">
      <a:dk1>
        <a:srgbClr val="005854"/>
      </a:dk1>
      <a:lt1>
        <a:sysClr val="window" lastClr="FFFFFF"/>
      </a:lt1>
      <a:dk2>
        <a:srgbClr val="005854"/>
      </a:dk2>
      <a:lt2>
        <a:srgbClr val="E4E3DE"/>
      </a:lt2>
      <a:accent1>
        <a:srgbClr val="84C497"/>
      </a:accent1>
      <a:accent2>
        <a:srgbClr val="F28E77"/>
      </a:accent2>
      <a:accent3>
        <a:srgbClr val="64C1CB"/>
      </a:accent3>
      <a:accent4>
        <a:srgbClr val="F3A44C"/>
      </a:accent4>
      <a:accent5>
        <a:srgbClr val="B34733"/>
      </a:accent5>
      <a:accent6>
        <a:srgbClr val="006085"/>
      </a:accent6>
      <a:hlink>
        <a:srgbClr val="005854"/>
      </a:hlink>
      <a:folHlink>
        <a:srgbClr val="005854"/>
      </a:folHlink>
    </a:clrScheme>
    <a:fontScheme name="Syke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efault Theme.potx" id="{E22C8EFD-A34F-479D-9ED7-CB7E9936E69F}" vid="{C31EB972-09CA-4C41-8A3E-593190770EE0}"/>
    </a:ext>
  </a:extLst>
</a:theme>
</file>

<file path=ppt/theme/theme8.xml><?xml version="1.0" encoding="utf-8"?>
<a:theme xmlns:a="http://schemas.openxmlformats.org/drawingml/2006/main" name="Syke -  väliotsikko">
  <a:themeElements>
    <a:clrScheme name="Syken väripaletti">
      <a:dk1>
        <a:srgbClr val="005854"/>
      </a:dk1>
      <a:lt1>
        <a:sysClr val="window" lastClr="FFFFFF"/>
      </a:lt1>
      <a:dk2>
        <a:srgbClr val="005854"/>
      </a:dk2>
      <a:lt2>
        <a:srgbClr val="E4E3DE"/>
      </a:lt2>
      <a:accent1>
        <a:srgbClr val="84C497"/>
      </a:accent1>
      <a:accent2>
        <a:srgbClr val="F28E77"/>
      </a:accent2>
      <a:accent3>
        <a:srgbClr val="64C1CB"/>
      </a:accent3>
      <a:accent4>
        <a:srgbClr val="F3A44C"/>
      </a:accent4>
      <a:accent5>
        <a:srgbClr val="B34733"/>
      </a:accent5>
      <a:accent6>
        <a:srgbClr val="006085"/>
      </a:accent6>
      <a:hlink>
        <a:srgbClr val="005854"/>
      </a:hlink>
      <a:folHlink>
        <a:srgbClr val="005854"/>
      </a:folHlink>
    </a:clrScheme>
    <a:fontScheme name="Syke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fault Theme.potx" id="{E22C8EFD-A34F-479D-9ED7-CB7E9936E69F}" vid="{1F65B25A-746E-4338-9FC3-6537285CB709}"/>
    </a:ext>
  </a:extLst>
</a:theme>
</file>

<file path=ppt/theme/theme9.xml><?xml version="1.0" encoding="utf-8"?>
<a:theme xmlns:a="http://schemas.openxmlformats.org/drawingml/2006/main" name="Syke - lopetus">
  <a:themeElements>
    <a:clrScheme name="Syken väripaletti">
      <a:dk1>
        <a:srgbClr val="005854"/>
      </a:dk1>
      <a:lt1>
        <a:sysClr val="window" lastClr="FFFFFF"/>
      </a:lt1>
      <a:dk2>
        <a:srgbClr val="005854"/>
      </a:dk2>
      <a:lt2>
        <a:srgbClr val="E4E3DE"/>
      </a:lt2>
      <a:accent1>
        <a:srgbClr val="84C497"/>
      </a:accent1>
      <a:accent2>
        <a:srgbClr val="F28E77"/>
      </a:accent2>
      <a:accent3>
        <a:srgbClr val="64C1CB"/>
      </a:accent3>
      <a:accent4>
        <a:srgbClr val="F3A44C"/>
      </a:accent4>
      <a:accent5>
        <a:srgbClr val="B34733"/>
      </a:accent5>
      <a:accent6>
        <a:srgbClr val="006085"/>
      </a:accent6>
      <a:hlink>
        <a:srgbClr val="005854"/>
      </a:hlink>
      <a:folHlink>
        <a:srgbClr val="005854"/>
      </a:folHlink>
    </a:clrScheme>
    <a:fontScheme name="Syke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fault Theme.potx" id="{E22C8EFD-A34F-479D-9ED7-CB7E9936E69F}" vid="{22F873B1-0D14-4FBA-BAC4-027EA634E21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AD48D7B242B0E846A7F6407CB9992CB3" ma:contentTypeVersion="10" ma:contentTypeDescription="Luo uusi asiakirja." ma:contentTypeScope="" ma:versionID="0dcf9b04961b56a4fb9202a8a19446a5">
  <xsd:schema xmlns:xsd="http://www.w3.org/2001/XMLSchema" xmlns:xs="http://www.w3.org/2001/XMLSchema" xmlns:p="http://schemas.microsoft.com/office/2006/metadata/properties" xmlns:ns2="8e105223-f30a-4c81-8fcb-2928fa05eeea" xmlns:ns3="582d6cb5-e463-450b-a04b-9e817dcf62b2" targetNamespace="http://schemas.microsoft.com/office/2006/metadata/properties" ma:root="true" ma:fieldsID="1a4f5778ea461730ca0b48bd74f906ff" ns2:_="" ns3:_="">
    <xsd:import namespace="8e105223-f30a-4c81-8fcb-2928fa05eeea"/>
    <xsd:import namespace="582d6cb5-e463-450b-a04b-9e817dcf62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105223-f30a-4c81-8fcb-2928fa05ee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Kuvien tunnisteet" ma:readOnly="false" ma:fieldId="{5cf76f15-5ced-4ddc-b409-7134ff3c332f}" ma:taxonomyMulti="true" ma:sspId="f0c6d1fd-3a9d-41b9-87db-5b8f164e01e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2d6cb5-e463-450b-a04b-9e817dcf62b2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bf0c7fd-8aee-4c28-9080-19bc0f6d2faf}" ma:internalName="TaxCatchAll" ma:showField="CatchAllData" ma:web="582d6cb5-e463-450b-a04b-9e817dcf62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82d6cb5-e463-450b-a04b-9e817dcf62b2" xsi:nil="true"/>
    <lcf76f155ced4ddcb4097134ff3c332f xmlns="8e105223-f30a-4c81-8fcb-2928fa05eee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F210C80-1422-48EC-B3AA-082AE23BA66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B6A8195-D1C4-44E3-AF0B-6D37D569A8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e105223-f30a-4c81-8fcb-2928fa05eeea"/>
    <ds:schemaRef ds:uri="582d6cb5-e463-450b-a04b-9e817dcf62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D26F754-862B-498F-AF81-D5EF9FDA9BC9}">
  <ds:schemaRefs>
    <ds:schemaRef ds:uri="http://schemas.microsoft.com/office/2006/metadata/properties"/>
    <ds:schemaRef ds:uri="http://schemas.microsoft.com/office/infopath/2007/PartnerControls"/>
    <ds:schemaRef ds:uri="582d6cb5-e463-450b-a04b-9e817dcf62b2"/>
    <ds:schemaRef ds:uri="8e105223-f30a-4c81-8fcb-2928fa05eee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8906</TotalTime>
  <Words>947</Words>
  <Application>Microsoft Office PowerPoint</Application>
  <PresentationFormat>Laajakuva</PresentationFormat>
  <Paragraphs>199</Paragraphs>
  <Slides>24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9</vt:i4>
      </vt:variant>
      <vt:variant>
        <vt:lpstr>Dian otsikot</vt:lpstr>
      </vt:variant>
      <vt:variant>
        <vt:i4>24</vt:i4>
      </vt:variant>
    </vt:vector>
  </HeadingPairs>
  <TitlesOfParts>
    <vt:vector size="36" baseType="lpstr">
      <vt:lpstr>Arial</vt:lpstr>
      <vt:lpstr>Calibri</vt:lpstr>
      <vt:lpstr>Century Gothic</vt:lpstr>
      <vt:lpstr>Syke juhlavuosi - Kansi</vt:lpstr>
      <vt:lpstr>Syke juhlavuosi -  väliotsikko</vt:lpstr>
      <vt:lpstr>Syke juhlavuosi - lopetus</vt:lpstr>
      <vt:lpstr>Syke - sisällys</vt:lpstr>
      <vt:lpstr>Syke - sisällys vaaleanvihreä</vt:lpstr>
      <vt:lpstr>Syke - sisällys vihreä</vt:lpstr>
      <vt:lpstr>Syke - Kansi</vt:lpstr>
      <vt:lpstr>Syke -  väliotsikko</vt:lpstr>
      <vt:lpstr>Syke - lopetus</vt:lpstr>
      <vt:lpstr>Jätevedenpuhdistamo energian tuottajana ja kuluttajana (VETKU)</vt:lpstr>
      <vt:lpstr>VETKU-hankkeen tausta</vt:lpstr>
      <vt:lpstr>VETKU-hankkeen tausta</vt:lpstr>
      <vt:lpstr>VETKU-hankkeen tavoitteet</vt:lpstr>
      <vt:lpstr>PowerPoint-esitys</vt:lpstr>
      <vt:lpstr>Toteutus ja rahoitus</vt:lpstr>
      <vt:lpstr>TP1. Kustannustehokkaat ja älykkäät energiatehokkuutta edistävät ratkaisut </vt:lpstr>
      <vt:lpstr>Kirjallisuuskatsaus</vt:lpstr>
      <vt:lpstr>Haastattelut</vt:lpstr>
      <vt:lpstr>Tietoa energian kulutuksesta ja tehdyistä toimista</vt:lpstr>
      <vt:lpstr>TP2. Energiantuotannon mahdollisuudet jätevedenkäsittelyssä </vt:lpstr>
      <vt:lpstr>Energian tuotanto</vt:lpstr>
      <vt:lpstr>Energian tuotanto</vt:lpstr>
      <vt:lpstr>Esimerkki: Jäteveden lämmön talteenotto Someron jätevedenpuhdistamolla</vt:lpstr>
      <vt:lpstr>TP3. Energiaomavaraisuuden vauhdittaminen</vt:lpstr>
      <vt:lpstr>TP4. Koulutukset energiaomavaraisuuden edistämiseksi </vt:lpstr>
      <vt:lpstr>Syklin koulutusmateriaali, sisällysluettelo</vt:lpstr>
      <vt:lpstr>TP5. Viestintä ja projektinhallinta</vt:lpstr>
      <vt:lpstr>Suomen jäteveden- ja lietteenkäsittelyn energiatase</vt:lpstr>
      <vt:lpstr>Loppuraportti</vt:lpstr>
      <vt:lpstr>Havaittuja haasteita energiatehokkuuden ja energiantuotannon lisäämiselle </vt:lpstr>
      <vt:lpstr>Johtopäätökset ja suositukset</vt:lpstr>
      <vt:lpstr>Johtopäätökset ja suositukset</vt:lpstr>
      <vt:lpstr>Teemme tiedolla toivoa.</vt:lpstr>
    </vt:vector>
  </TitlesOfParts>
  <Company>SYKE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Linjama Jarmo</dc:creator>
  <cp:lastModifiedBy>Linjama Jarmo</cp:lastModifiedBy>
  <cp:revision>67</cp:revision>
  <dcterms:created xsi:type="dcterms:W3CDTF">2026-01-21T11:07:39Z</dcterms:created>
  <dcterms:modified xsi:type="dcterms:W3CDTF">2026-04-09T07:27:53Z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0x010100AD48D7B242B0E846A7F6407CB9992CB3</vt:lpwstr>
  </property>
  <property fmtid="{D5CDD505-2E9C-101B-9397-08002B2CF9AE}" pid="3" name="MediaServiceImageTags">
    <vt:lpwstr/>
  </property>
  <property fmtid="{D5CDD505-2E9C-101B-9397-08002B2CF9AE}" pid="4" name="MSIP_Label_1985c980-c35b-486a-aedd-ff5c13564314_Enabled">
    <vt:lpwstr>true</vt:lpwstr>
  </property>
  <property fmtid="{D5CDD505-2E9C-101B-9397-08002B2CF9AE}" pid="5" name="MSIP_Label_1985c980-c35b-486a-aedd-ff5c13564314_SetDate">
    <vt:lpwstr>2025-04-04T10:07:10Z</vt:lpwstr>
  </property>
  <property fmtid="{D5CDD505-2E9C-101B-9397-08002B2CF9AE}" pid="6" name="MSIP_Label_1985c980-c35b-486a-aedd-ff5c13564314_Method">
    <vt:lpwstr>Standard</vt:lpwstr>
  </property>
  <property fmtid="{D5CDD505-2E9C-101B-9397-08002B2CF9AE}" pid="7" name="MSIP_Label_1985c980-c35b-486a-aedd-ff5c13564314_Name">
    <vt:lpwstr>JULKINEN</vt:lpwstr>
  </property>
  <property fmtid="{D5CDD505-2E9C-101B-9397-08002B2CF9AE}" pid="8" name="MSIP_Label_1985c980-c35b-486a-aedd-ff5c13564314_SiteId">
    <vt:lpwstr>661038d9-1211-4a85-adb9-e7b488ef4e12</vt:lpwstr>
  </property>
  <property fmtid="{D5CDD505-2E9C-101B-9397-08002B2CF9AE}" pid="9" name="MSIP_Label_1985c980-c35b-486a-aedd-ff5c13564314_ActionId">
    <vt:lpwstr>a2a721d1-5a15-4ffa-b290-bd651f63c88e</vt:lpwstr>
  </property>
  <property fmtid="{D5CDD505-2E9C-101B-9397-08002B2CF9AE}" pid="10" name="MSIP_Label_1985c980-c35b-486a-aedd-ff5c13564314_ContentBits">
    <vt:lpwstr>0</vt:lpwstr>
  </property>
</Properties>
</file>