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4"/>
    <p:sldMasterId id="2147483753" r:id="rId5"/>
    <p:sldMasterId id="2147483908" r:id="rId6"/>
    <p:sldMasterId id="2147483940" r:id="rId7"/>
    <p:sldMasterId id="2147484002" r:id="rId8"/>
    <p:sldMasterId id="2147483822" r:id="rId9"/>
  </p:sldMasterIdLst>
  <p:notesMasterIdLst>
    <p:notesMasterId r:id="rId25"/>
  </p:notesMasterIdLst>
  <p:handoutMasterIdLst>
    <p:handoutMasterId r:id="rId26"/>
  </p:handoutMasterIdLst>
  <p:sldIdLst>
    <p:sldId id="256" r:id="rId10"/>
    <p:sldId id="338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36" r:id="rId24"/>
  </p:sldIdLst>
  <p:sldSz cx="12192000" cy="6858000"/>
  <p:notesSz cx="7102475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517" autoAdjust="0"/>
  </p:normalViewPr>
  <p:slideViewPr>
    <p:cSldViewPr showGuides="1">
      <p:cViewPr varScale="1">
        <p:scale>
          <a:sx n="159" d="100"/>
          <a:sy n="159" d="100"/>
        </p:scale>
        <p:origin x="30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7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ll Panu" userId="03546b47-6ebd-4300-b611-31e6759794a8" providerId="ADAL" clId="{12862D39-CA48-4BF7-8910-B6BDD56AE3EC}"/>
    <pc:docChg chg="undo custSel modSld modNotesMaster modHandout">
      <pc:chgData name="Laurell Panu" userId="03546b47-6ebd-4300-b611-31e6759794a8" providerId="ADAL" clId="{12862D39-CA48-4BF7-8910-B6BDD56AE3EC}" dt="2026-01-22T08:34:26.986" v="135" actId="20577"/>
      <pc:docMkLst>
        <pc:docMk/>
      </pc:docMkLst>
      <pc:sldChg chg="addSp modSp mod">
        <pc:chgData name="Laurell Panu" userId="03546b47-6ebd-4300-b611-31e6759794a8" providerId="ADAL" clId="{12862D39-CA48-4BF7-8910-B6BDD56AE3EC}" dt="2026-01-20T14:14:04.674" v="131" actId="1076"/>
        <pc:sldMkLst>
          <pc:docMk/>
          <pc:sldMk cId="3850836180" sldId="256"/>
        </pc:sldMkLst>
        <pc:picChg chg="add mod">
          <ac:chgData name="Laurell Panu" userId="03546b47-6ebd-4300-b611-31e6759794a8" providerId="ADAL" clId="{12862D39-CA48-4BF7-8910-B6BDD56AE3EC}" dt="2026-01-20T14:14:04.674" v="131" actId="1076"/>
          <ac:picMkLst>
            <pc:docMk/>
            <pc:sldMk cId="3850836180" sldId="256"/>
            <ac:picMk id="3" creationId="{C1A90CFB-17A8-274E-50F6-E4BADA73F438}"/>
          </ac:picMkLst>
        </pc:picChg>
      </pc:sldChg>
      <pc:sldChg chg="modSp mod modClrScheme chgLayout">
        <pc:chgData name="Laurell Panu" userId="03546b47-6ebd-4300-b611-31e6759794a8" providerId="ADAL" clId="{12862D39-CA48-4BF7-8910-B6BDD56AE3EC}" dt="2026-01-20T14:09:44.514" v="93" actId="20577"/>
        <pc:sldMkLst>
          <pc:docMk/>
          <pc:sldMk cId="2937201735" sldId="340"/>
        </pc:sldMkLst>
        <pc:spChg chg="mod ord">
          <ac:chgData name="Laurell Panu" userId="03546b47-6ebd-4300-b611-31e6759794a8" providerId="ADAL" clId="{12862D39-CA48-4BF7-8910-B6BDD56AE3EC}" dt="2026-01-20T11:38:18.106" v="1" actId="700"/>
          <ac:spMkLst>
            <pc:docMk/>
            <pc:sldMk cId="2937201735" sldId="340"/>
            <ac:spMk id="2" creationId="{C66F8062-D854-0ADD-9700-05495AD06411}"/>
          </ac:spMkLst>
        </pc:spChg>
        <pc:spChg chg="mod ord">
          <ac:chgData name="Laurell Panu" userId="03546b47-6ebd-4300-b611-31e6759794a8" providerId="ADAL" clId="{12862D39-CA48-4BF7-8910-B6BDD56AE3EC}" dt="2026-01-20T14:09:44.514" v="93" actId="20577"/>
          <ac:spMkLst>
            <pc:docMk/>
            <pc:sldMk cId="2937201735" sldId="340"/>
            <ac:spMk id="3" creationId="{A12155F9-85E8-3A83-1A23-BFBF9F4B0443}"/>
          </ac:spMkLst>
        </pc:spChg>
        <pc:spChg chg="mod ord">
          <ac:chgData name="Laurell Panu" userId="03546b47-6ebd-4300-b611-31e6759794a8" providerId="ADAL" clId="{12862D39-CA48-4BF7-8910-B6BDD56AE3EC}" dt="2026-01-20T11:38:18.106" v="1" actId="700"/>
          <ac:spMkLst>
            <pc:docMk/>
            <pc:sldMk cId="2937201735" sldId="340"/>
            <ac:spMk id="4" creationId="{AC974C44-5C89-4B09-3745-88223DAE27CD}"/>
          </ac:spMkLst>
        </pc:spChg>
        <pc:spChg chg="mod ord">
          <ac:chgData name="Laurell Panu" userId="03546b47-6ebd-4300-b611-31e6759794a8" providerId="ADAL" clId="{12862D39-CA48-4BF7-8910-B6BDD56AE3EC}" dt="2026-01-20T11:38:18.106" v="1" actId="700"/>
          <ac:spMkLst>
            <pc:docMk/>
            <pc:sldMk cId="2937201735" sldId="340"/>
            <ac:spMk id="5" creationId="{AE0768FE-DF96-6282-4CEF-2CB62EF7B7B0}"/>
          </ac:spMkLst>
        </pc:spChg>
        <pc:picChg chg="mod ord">
          <ac:chgData name="Laurell Panu" userId="03546b47-6ebd-4300-b611-31e6759794a8" providerId="ADAL" clId="{12862D39-CA48-4BF7-8910-B6BDD56AE3EC}" dt="2026-01-20T11:38:18.106" v="1" actId="700"/>
          <ac:picMkLst>
            <pc:docMk/>
            <pc:sldMk cId="2937201735" sldId="340"/>
            <ac:picMk id="9" creationId="{D5E0C1AB-A4B6-9560-FD25-55F5AEF7B592}"/>
          </ac:picMkLst>
        </pc:picChg>
      </pc:sldChg>
      <pc:sldChg chg="modSp mod">
        <pc:chgData name="Laurell Panu" userId="03546b47-6ebd-4300-b611-31e6759794a8" providerId="ADAL" clId="{12862D39-CA48-4BF7-8910-B6BDD56AE3EC}" dt="2026-01-20T14:09:48.847" v="97" actId="20577"/>
        <pc:sldMkLst>
          <pc:docMk/>
          <pc:sldMk cId="1067380635" sldId="341"/>
        </pc:sldMkLst>
        <pc:spChg chg="mod">
          <ac:chgData name="Laurell Panu" userId="03546b47-6ebd-4300-b611-31e6759794a8" providerId="ADAL" clId="{12862D39-CA48-4BF7-8910-B6BDD56AE3EC}" dt="2026-01-20T14:09:48.847" v="97" actId="20577"/>
          <ac:spMkLst>
            <pc:docMk/>
            <pc:sldMk cId="1067380635" sldId="341"/>
            <ac:spMk id="3" creationId="{5CB6AE93-6B52-A182-9F1F-7F5FFE1DA0E5}"/>
          </ac:spMkLst>
        </pc:spChg>
      </pc:sldChg>
      <pc:sldChg chg="modSp">
        <pc:chgData name="Laurell Panu" userId="03546b47-6ebd-4300-b611-31e6759794a8" providerId="ADAL" clId="{12862D39-CA48-4BF7-8910-B6BDD56AE3EC}" dt="2026-01-20T11:41:03.962" v="25" actId="12"/>
        <pc:sldMkLst>
          <pc:docMk/>
          <pc:sldMk cId="39917696" sldId="342"/>
        </pc:sldMkLst>
        <pc:graphicFrameChg chg="mod">
          <ac:chgData name="Laurell Panu" userId="03546b47-6ebd-4300-b611-31e6759794a8" providerId="ADAL" clId="{12862D39-CA48-4BF7-8910-B6BDD56AE3EC}" dt="2026-01-20T11:41:03.962" v="25" actId="12"/>
          <ac:graphicFrameMkLst>
            <pc:docMk/>
            <pc:sldMk cId="39917696" sldId="342"/>
            <ac:graphicFrameMk id="10" creationId="{9A066765-A95D-B01C-4494-221DCA922521}"/>
          </ac:graphicFrameMkLst>
        </pc:graphicFrameChg>
      </pc:sldChg>
      <pc:sldChg chg="modSp mod">
        <pc:chgData name="Laurell Panu" userId="03546b47-6ebd-4300-b611-31e6759794a8" providerId="ADAL" clId="{12862D39-CA48-4BF7-8910-B6BDD56AE3EC}" dt="2026-01-20T11:41:26.184" v="27" actId="12"/>
        <pc:sldMkLst>
          <pc:docMk/>
          <pc:sldMk cId="1738215536" sldId="343"/>
        </pc:sldMkLst>
        <pc:spChg chg="mod">
          <ac:chgData name="Laurell Panu" userId="03546b47-6ebd-4300-b611-31e6759794a8" providerId="ADAL" clId="{12862D39-CA48-4BF7-8910-B6BDD56AE3EC}" dt="2026-01-20T11:41:26.184" v="27" actId="12"/>
          <ac:spMkLst>
            <pc:docMk/>
            <pc:sldMk cId="1738215536" sldId="343"/>
            <ac:spMk id="8" creationId="{216B3C6D-A2D8-CB5F-1306-FA028C496BFD}"/>
          </ac:spMkLst>
        </pc:spChg>
      </pc:sldChg>
      <pc:sldChg chg="modSp mod">
        <pc:chgData name="Laurell Panu" userId="03546b47-6ebd-4300-b611-31e6759794a8" providerId="ADAL" clId="{12862D39-CA48-4BF7-8910-B6BDD56AE3EC}" dt="2026-01-22T08:34:26.986" v="135" actId="20577"/>
        <pc:sldMkLst>
          <pc:docMk/>
          <pc:sldMk cId="2960187741" sldId="344"/>
        </pc:sldMkLst>
        <pc:spChg chg="mod">
          <ac:chgData name="Laurell Panu" userId="03546b47-6ebd-4300-b611-31e6759794a8" providerId="ADAL" clId="{12862D39-CA48-4BF7-8910-B6BDD56AE3EC}" dt="2026-01-22T08:34:26.986" v="135" actId="20577"/>
          <ac:spMkLst>
            <pc:docMk/>
            <pc:sldMk cId="2960187741" sldId="344"/>
            <ac:spMk id="2" creationId="{1E75C8E7-BC83-6A14-B602-4E61704586B4}"/>
          </ac:spMkLst>
        </pc:spChg>
        <pc:spChg chg="mod">
          <ac:chgData name="Laurell Panu" userId="03546b47-6ebd-4300-b611-31e6759794a8" providerId="ADAL" clId="{12862D39-CA48-4BF7-8910-B6BDD56AE3EC}" dt="2026-01-20T11:42:06.722" v="33" actId="113"/>
          <ac:spMkLst>
            <pc:docMk/>
            <pc:sldMk cId="2960187741" sldId="344"/>
            <ac:spMk id="4" creationId="{C58BB12A-49E7-EDA8-95C9-D8DA664267C6}"/>
          </ac:spMkLst>
        </pc:spChg>
        <pc:spChg chg="mod">
          <ac:chgData name="Laurell Panu" userId="03546b47-6ebd-4300-b611-31e6759794a8" providerId="ADAL" clId="{12862D39-CA48-4BF7-8910-B6BDD56AE3EC}" dt="2026-01-20T11:42:23.854" v="42" actId="20577"/>
          <ac:spMkLst>
            <pc:docMk/>
            <pc:sldMk cId="2960187741" sldId="344"/>
            <ac:spMk id="7" creationId="{D544A0CC-8680-ED7D-9FA1-69D5CEBF28FD}"/>
          </ac:spMkLst>
        </pc:spChg>
      </pc:sldChg>
      <pc:sldChg chg="addSp delSp modSp mod">
        <pc:chgData name="Laurell Panu" userId="03546b47-6ebd-4300-b611-31e6759794a8" providerId="ADAL" clId="{12862D39-CA48-4BF7-8910-B6BDD56AE3EC}" dt="2026-01-20T14:08:44.418" v="73" actId="14826"/>
        <pc:sldMkLst>
          <pc:docMk/>
          <pc:sldMk cId="3137345162" sldId="348"/>
        </pc:sldMkLst>
        <pc:picChg chg="add mod ord">
          <ac:chgData name="Laurell Panu" userId="03546b47-6ebd-4300-b611-31e6759794a8" providerId="ADAL" clId="{12862D39-CA48-4BF7-8910-B6BDD56AE3EC}" dt="2026-01-20T14:08:44.418" v="73" actId="14826"/>
          <ac:picMkLst>
            <pc:docMk/>
            <pc:sldMk cId="3137345162" sldId="348"/>
            <ac:picMk id="11" creationId="{DA4B24AB-3178-CCDE-1F65-FC5F3048438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78EEA-9BCC-4781-8FC5-601922D9049A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43EF815-67F2-4A24-BA01-2C28521C0D0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Näytteenotto vesilaitoksilta</a:t>
          </a:r>
        </a:p>
      </dgm:t>
    </dgm:pt>
    <dgm:pt modelId="{9D7948F4-4C12-464B-BB52-CB3575788326}" type="parTrans" cxnId="{64666E5A-8456-4D22-BF90-AF56718EFFF2}">
      <dgm:prSet/>
      <dgm:spPr/>
      <dgm:t>
        <a:bodyPr/>
        <a:lstStyle/>
        <a:p>
          <a:endParaRPr lang="en-US"/>
        </a:p>
      </dgm:t>
    </dgm:pt>
    <dgm:pt modelId="{C424433A-F71E-4645-ADA0-4907C5C973EC}" type="sibTrans" cxnId="{64666E5A-8456-4D22-BF90-AF56718EFFF2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1E82C3A0-A41A-4B83-B408-F687870D0F9A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fi-FI" b="0" i="0" dirty="0"/>
            <a:t>Näytteenotto kolmelta vesilaitokselta (A, B ja C)</a:t>
          </a:r>
        </a:p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fi-FI" b="0" i="0" dirty="0"/>
            <a:t>Raakavesi ja prosessin eri vaiheet</a:t>
          </a:r>
          <a:endParaRPr lang="en-US" dirty="0"/>
        </a:p>
      </dgm:t>
    </dgm:pt>
    <dgm:pt modelId="{97A1FB41-DD73-45EB-A41A-352AF218E93F}" type="parTrans" cxnId="{D5EA0690-9145-4DC7-828A-95BD8AAD8792}">
      <dgm:prSet/>
      <dgm:spPr/>
      <dgm:t>
        <a:bodyPr/>
        <a:lstStyle/>
        <a:p>
          <a:endParaRPr lang="en-US"/>
        </a:p>
      </dgm:t>
    </dgm:pt>
    <dgm:pt modelId="{EB4844AE-F846-460B-8C21-47CAB4C0C14D}" type="sibTrans" cxnId="{D5EA0690-9145-4DC7-828A-95BD8AAD8792}">
      <dgm:prSet/>
      <dgm:spPr/>
      <dgm:t>
        <a:bodyPr/>
        <a:lstStyle/>
        <a:p>
          <a:endParaRPr lang="en-US"/>
        </a:p>
      </dgm:t>
    </dgm:pt>
    <dgm:pt modelId="{E8944802-6151-457B-8235-0ADE28A3EC8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Klooraus- ja klooriamiinikloorauskokeet</a:t>
          </a:r>
        </a:p>
      </dgm:t>
    </dgm:pt>
    <dgm:pt modelId="{393FC597-D360-43CA-9E43-0AD5CEBD68D6}" type="parTrans" cxnId="{314BE090-3A86-48A2-9FAA-7F6B6EE0B5BC}">
      <dgm:prSet/>
      <dgm:spPr/>
      <dgm:t>
        <a:bodyPr/>
        <a:lstStyle/>
        <a:p>
          <a:endParaRPr lang="en-US"/>
        </a:p>
      </dgm:t>
    </dgm:pt>
    <dgm:pt modelId="{195C05BE-B33F-473B-8FCB-B565D99A5777}" type="sibTrans" cxnId="{314BE090-3A86-48A2-9FAA-7F6B6EE0B5B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D8FE0A98-7CD4-40C3-993E-E575A5DAF8EB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dirty="0" err="1"/>
            <a:t>Laboratoriomittakaavan</a:t>
          </a:r>
          <a:r>
            <a:rPr lang="en-US" dirty="0"/>
            <a:t> </a:t>
          </a:r>
          <a:r>
            <a:rPr lang="en-US" dirty="0" err="1"/>
            <a:t>kokeissa</a:t>
          </a:r>
          <a:r>
            <a:rPr lang="en-US" dirty="0"/>
            <a:t> </a:t>
          </a:r>
          <a:r>
            <a:rPr lang="en-US" dirty="0" err="1"/>
            <a:t>suoritettiin</a:t>
          </a:r>
          <a:r>
            <a:rPr lang="en-US" dirty="0"/>
            <a:t> </a:t>
          </a:r>
          <a:r>
            <a:rPr lang="en-US" dirty="0" err="1"/>
            <a:t>klooraus</a:t>
          </a:r>
          <a:r>
            <a:rPr lang="en-US" dirty="0"/>
            <a:t> ja </a:t>
          </a:r>
          <a:r>
            <a:rPr lang="en-US" dirty="0" err="1"/>
            <a:t>klooriamiiniklooraus</a:t>
          </a:r>
          <a:r>
            <a:rPr lang="en-US" dirty="0"/>
            <a:t> </a:t>
          </a:r>
          <a:r>
            <a:rPr lang="en-US" dirty="0" err="1"/>
            <a:t>kahdella</a:t>
          </a:r>
          <a:r>
            <a:rPr lang="en-US" dirty="0"/>
            <a:t> </a:t>
          </a:r>
          <a:r>
            <a:rPr lang="en-US" dirty="0" err="1"/>
            <a:t>eri</a:t>
          </a:r>
          <a:r>
            <a:rPr lang="en-US" dirty="0"/>
            <a:t> </a:t>
          </a:r>
          <a:r>
            <a:rPr lang="en-US" dirty="0" err="1"/>
            <a:t>annoksella</a:t>
          </a:r>
          <a:r>
            <a:rPr lang="en-US" dirty="0"/>
            <a:t>:</a:t>
          </a:r>
        </a:p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- 0,2 Cl₂/DOC (</a:t>
          </a:r>
          <a:r>
            <a:rPr lang="en-US" dirty="0" err="1"/>
            <a:t>normaaliannos</a:t>
          </a:r>
          <a:r>
            <a:rPr lang="en-US" dirty="0"/>
            <a:t>)</a:t>
          </a:r>
        </a:p>
        <a:p>
          <a:pPr>
            <a:lnSpc>
              <a:spcPct val="100000"/>
            </a:lnSpc>
            <a:buNone/>
          </a:pPr>
          <a:r>
            <a:rPr lang="en-US" dirty="0"/>
            <a:t>- 0,4 Cl₂/DOC (</a:t>
          </a:r>
          <a:r>
            <a:rPr lang="en-US" dirty="0" err="1"/>
            <a:t>korkea</a:t>
          </a:r>
          <a:r>
            <a:rPr lang="en-US" dirty="0"/>
            <a:t> </a:t>
          </a:r>
          <a:r>
            <a:rPr lang="en-US" dirty="0" err="1"/>
            <a:t>annos</a:t>
          </a:r>
          <a:r>
            <a:rPr lang="en-US" dirty="0"/>
            <a:t>).</a:t>
          </a:r>
        </a:p>
      </dgm:t>
    </dgm:pt>
    <dgm:pt modelId="{0C06F5A2-AB92-4FC0-8BE2-96C41128B275}" type="parTrans" cxnId="{330B4F15-3882-419E-9BB0-4604EAC07851}">
      <dgm:prSet/>
      <dgm:spPr/>
      <dgm:t>
        <a:bodyPr/>
        <a:lstStyle/>
        <a:p>
          <a:endParaRPr lang="en-US"/>
        </a:p>
      </dgm:t>
    </dgm:pt>
    <dgm:pt modelId="{43A97BF0-7119-433C-AEAC-A0ED33C35472}" type="sibTrans" cxnId="{330B4F15-3882-419E-9BB0-4604EAC07851}">
      <dgm:prSet/>
      <dgm:spPr/>
      <dgm:t>
        <a:bodyPr/>
        <a:lstStyle/>
        <a:p>
          <a:endParaRPr lang="en-US"/>
        </a:p>
      </dgm:t>
    </dgm:pt>
    <dgm:pt modelId="{9B7FBE89-F8AE-4F78-A995-62BE48A5F05D}">
      <dgm:prSet/>
      <dgm:spPr/>
      <dgm:t>
        <a:bodyPr/>
        <a:lstStyle/>
        <a:p>
          <a:pPr>
            <a:lnSpc>
              <a:spcPct val="100000"/>
            </a:lnSpc>
            <a:buNone/>
          </a:pPr>
          <a:endParaRPr lang="fi-FI"/>
        </a:p>
      </dgm:t>
    </dgm:pt>
    <dgm:pt modelId="{1D780D25-13F9-426B-B92E-95C60B2B7FFA}" type="parTrans" cxnId="{19C404D3-0A38-4D35-A8C1-ACD6E61C6428}">
      <dgm:prSet/>
      <dgm:spPr/>
      <dgm:t>
        <a:bodyPr/>
        <a:lstStyle/>
        <a:p>
          <a:endParaRPr lang="fi-FI"/>
        </a:p>
      </dgm:t>
    </dgm:pt>
    <dgm:pt modelId="{B146785E-069B-429D-8B26-F5318C741470}" type="sibTrans" cxnId="{19C404D3-0A38-4D35-A8C1-ACD6E61C6428}">
      <dgm:prSet/>
      <dgm:spPr/>
      <dgm:t>
        <a:bodyPr/>
        <a:lstStyle/>
        <a:p>
          <a:endParaRPr lang="fi-FI"/>
        </a:p>
      </dgm:t>
    </dgm:pt>
    <dgm:pt modelId="{AE3BC37F-1DD2-4981-88F6-2DF16D9E4D2D}">
      <dgm:prSet/>
      <dgm:spPr/>
      <dgm:t>
        <a:bodyPr/>
        <a:lstStyle/>
        <a:p>
          <a:pPr>
            <a:lnSpc>
              <a:spcPct val="100000"/>
            </a:lnSpc>
            <a:buNone/>
          </a:pPr>
          <a:endParaRPr lang="fi-FI" dirty="0"/>
        </a:p>
      </dgm:t>
    </dgm:pt>
    <dgm:pt modelId="{F8BF267A-8A74-4510-A453-2AB46886FBB1}" type="parTrans" cxnId="{E49BA769-044A-433D-83FC-E3EA026B2AB0}">
      <dgm:prSet/>
      <dgm:spPr/>
      <dgm:t>
        <a:bodyPr/>
        <a:lstStyle/>
        <a:p>
          <a:endParaRPr lang="fi-FI"/>
        </a:p>
      </dgm:t>
    </dgm:pt>
    <dgm:pt modelId="{764B1458-876D-48D6-AC84-37EAD563A15C}" type="sibTrans" cxnId="{E49BA769-044A-433D-83FC-E3EA026B2AB0}">
      <dgm:prSet/>
      <dgm:spPr/>
      <dgm:t>
        <a:bodyPr/>
        <a:lstStyle/>
        <a:p>
          <a:endParaRPr lang="fi-FI"/>
        </a:p>
      </dgm:t>
    </dgm:pt>
    <dgm:pt modelId="{8CE80ECF-4ED6-458F-8243-9099CEAED1E8}" type="pres">
      <dgm:prSet presAssocID="{50378EEA-9BCC-4781-8FC5-601922D9049A}" presName="Root" presStyleCnt="0">
        <dgm:presLayoutVars>
          <dgm:dir/>
          <dgm:resizeHandles val="exact"/>
        </dgm:presLayoutVars>
      </dgm:prSet>
      <dgm:spPr/>
    </dgm:pt>
    <dgm:pt modelId="{4A463A88-114E-40A0-A2D7-CAAEB0AD47BD}" type="pres">
      <dgm:prSet presAssocID="{A43EF815-67F2-4A24-BA01-2C28521C0D0B}" presName="Composite" presStyleCnt="0"/>
      <dgm:spPr/>
    </dgm:pt>
    <dgm:pt modelId="{4B5E7EED-088F-4555-AA67-7964AD48CA59}" type="pres">
      <dgm:prSet presAssocID="{A43EF815-67F2-4A24-BA01-2C28521C0D0B}" presName="Picture" presStyleLbl="node1" presStyleIdx="0" presStyleCnt="2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D041FAF3-F417-48FB-BDF0-C8E01932FD19}" type="pres">
      <dgm:prSet presAssocID="{A43EF815-67F2-4A24-BA01-2C28521C0D0B}" presName="Subtitle" presStyleLbl="revTx" presStyleIdx="0" presStyleCnt="4">
        <dgm:presLayoutVars>
          <dgm:chMax val="0"/>
          <dgm:bulletEnabled/>
        </dgm:presLayoutVars>
      </dgm:prSet>
      <dgm:spPr/>
    </dgm:pt>
    <dgm:pt modelId="{B08D9F59-59E9-4780-9A8A-1CB7AAAF30E5}" type="pres">
      <dgm:prSet presAssocID="{A43EF815-67F2-4A24-BA01-2C28521C0D0B}" presName="Description" presStyleLbl="revTx" presStyleIdx="1" presStyleCnt="4">
        <dgm:presLayoutVars>
          <dgm:bulletEnabled/>
        </dgm:presLayoutVars>
      </dgm:prSet>
      <dgm:spPr/>
    </dgm:pt>
    <dgm:pt modelId="{2F319FF5-7692-40AC-BD8C-9C3E4B55E57E}" type="pres">
      <dgm:prSet presAssocID="{C424433A-F71E-4645-ADA0-4907C5C973EC}" presName="sibTrans" presStyleLbl="sibTrans2D1" presStyleIdx="0" presStyleCnt="0"/>
      <dgm:spPr/>
    </dgm:pt>
    <dgm:pt modelId="{E7E31B88-5272-4627-B3D7-BF708FDB63CB}" type="pres">
      <dgm:prSet presAssocID="{E8944802-6151-457B-8235-0ADE28A3EC8B}" presName="Composite" presStyleCnt="0"/>
      <dgm:spPr/>
    </dgm:pt>
    <dgm:pt modelId="{4E61203E-1DDB-420A-9BBF-ABF86ECE29AB}" type="pres">
      <dgm:prSet presAssocID="{E8944802-6151-457B-8235-0ADE28A3EC8B}" presName="Picture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r="15248" b="10"/>
          <a:stretch/>
        </a:blipFill>
      </dgm:spPr>
      <dgm:extLst>
        <a:ext uri="{E40237B7-FDA0-4F09-8148-C483321AD2D9}">
          <dgm14:cNvPr xmlns:dgm14="http://schemas.microsoft.com/office/drawing/2010/diagram" id="0" name="" descr="Lääketieteen ja lääketieteen aineet"/>
        </a:ext>
      </dgm:extLst>
    </dgm:pt>
    <dgm:pt modelId="{4DEBD8D9-66F8-4D5E-A4B3-EFB2DAE21B31}" type="pres">
      <dgm:prSet presAssocID="{E8944802-6151-457B-8235-0ADE28A3EC8B}" presName="Subtitle" presStyleLbl="revTx" presStyleIdx="2" presStyleCnt="4">
        <dgm:presLayoutVars>
          <dgm:chMax val="0"/>
          <dgm:bulletEnabled/>
        </dgm:presLayoutVars>
      </dgm:prSet>
      <dgm:spPr/>
    </dgm:pt>
    <dgm:pt modelId="{72F01FD9-F64A-4B50-BAAC-83D59188103D}" type="pres">
      <dgm:prSet presAssocID="{E8944802-6151-457B-8235-0ADE28A3EC8B}" presName="Description" presStyleLbl="revTx" presStyleIdx="3" presStyleCnt="4">
        <dgm:presLayoutVars>
          <dgm:bulletEnabled/>
        </dgm:presLayoutVars>
      </dgm:prSet>
      <dgm:spPr/>
    </dgm:pt>
  </dgm:ptLst>
  <dgm:cxnLst>
    <dgm:cxn modelId="{BFD29412-B75E-4FE4-B0BA-67C539B7F5C7}" type="presOf" srcId="{9B7FBE89-F8AE-4F78-A995-62BE48A5F05D}" destId="{B08D9F59-59E9-4780-9A8A-1CB7AAAF30E5}" srcOrd="0" destOrd="1" presId="urn:microsoft.com/office/officeart/2024/3/layout/verticalVisualTextBlock1"/>
    <dgm:cxn modelId="{330B4F15-3882-419E-9BB0-4604EAC07851}" srcId="{E8944802-6151-457B-8235-0ADE28A3EC8B}" destId="{D8FE0A98-7CD4-40C3-993E-E575A5DAF8EB}" srcOrd="0" destOrd="0" parTransId="{0C06F5A2-AB92-4FC0-8BE2-96C41128B275}" sibTransId="{43A97BF0-7119-433C-AEAC-A0ED33C35472}"/>
    <dgm:cxn modelId="{471DA920-C90E-4F84-AA49-60AC25B3054C}" type="presOf" srcId="{50378EEA-9BCC-4781-8FC5-601922D9049A}" destId="{8CE80ECF-4ED6-458F-8243-9099CEAED1E8}" srcOrd="0" destOrd="0" presId="urn:microsoft.com/office/officeart/2024/3/layout/verticalVisualTextBlock1"/>
    <dgm:cxn modelId="{066C3A31-4EF6-4176-BB7D-5210AEAC4D40}" type="presOf" srcId="{E8944802-6151-457B-8235-0ADE28A3EC8B}" destId="{4DEBD8D9-66F8-4D5E-A4B3-EFB2DAE21B31}" srcOrd="0" destOrd="0" presId="urn:microsoft.com/office/officeart/2024/3/layout/verticalVisualTextBlock1"/>
    <dgm:cxn modelId="{23BD6E3B-DB5E-4159-BCEA-95C503437497}" type="presOf" srcId="{1E82C3A0-A41A-4B83-B408-F687870D0F9A}" destId="{B08D9F59-59E9-4780-9A8A-1CB7AAAF30E5}" srcOrd="0" destOrd="0" presId="urn:microsoft.com/office/officeart/2024/3/layout/verticalVisualTextBlock1"/>
    <dgm:cxn modelId="{2D9A5F5C-D70C-4A98-A66D-BA22C8554C3C}" type="presOf" srcId="{C424433A-F71E-4645-ADA0-4907C5C973EC}" destId="{2F319FF5-7692-40AC-BD8C-9C3E4B55E57E}" srcOrd="0" destOrd="0" presId="urn:microsoft.com/office/officeart/2024/3/layout/verticalVisualTextBlock1"/>
    <dgm:cxn modelId="{B6B2F845-D040-4C09-AF54-4CC92E236F35}" type="presOf" srcId="{D8FE0A98-7CD4-40C3-993E-E575A5DAF8EB}" destId="{72F01FD9-F64A-4B50-BAAC-83D59188103D}" srcOrd="0" destOrd="0" presId="urn:microsoft.com/office/officeart/2024/3/layout/verticalVisualTextBlock1"/>
    <dgm:cxn modelId="{D75C6968-63B8-46DD-8B13-1462CD0FEB93}" type="presOf" srcId="{A43EF815-67F2-4A24-BA01-2C28521C0D0B}" destId="{D041FAF3-F417-48FB-BDF0-C8E01932FD19}" srcOrd="0" destOrd="0" presId="urn:microsoft.com/office/officeart/2024/3/layout/verticalVisualTextBlock1"/>
    <dgm:cxn modelId="{E49BA769-044A-433D-83FC-E3EA026B2AB0}" srcId="{A43EF815-67F2-4A24-BA01-2C28521C0D0B}" destId="{AE3BC37F-1DD2-4981-88F6-2DF16D9E4D2D}" srcOrd="2" destOrd="0" parTransId="{F8BF267A-8A74-4510-A453-2AB46886FBB1}" sibTransId="{764B1458-876D-48D6-AC84-37EAD563A15C}"/>
    <dgm:cxn modelId="{64666E5A-8456-4D22-BF90-AF56718EFFF2}" srcId="{50378EEA-9BCC-4781-8FC5-601922D9049A}" destId="{A43EF815-67F2-4A24-BA01-2C28521C0D0B}" srcOrd="0" destOrd="0" parTransId="{9D7948F4-4C12-464B-BB52-CB3575788326}" sibTransId="{C424433A-F71E-4645-ADA0-4907C5C973EC}"/>
    <dgm:cxn modelId="{D5EA0690-9145-4DC7-828A-95BD8AAD8792}" srcId="{A43EF815-67F2-4A24-BA01-2C28521C0D0B}" destId="{1E82C3A0-A41A-4B83-B408-F687870D0F9A}" srcOrd="0" destOrd="0" parTransId="{97A1FB41-DD73-45EB-A41A-352AF218E93F}" sibTransId="{EB4844AE-F846-460B-8C21-47CAB4C0C14D}"/>
    <dgm:cxn modelId="{314BE090-3A86-48A2-9FAA-7F6B6EE0B5BC}" srcId="{50378EEA-9BCC-4781-8FC5-601922D9049A}" destId="{E8944802-6151-457B-8235-0ADE28A3EC8B}" srcOrd="1" destOrd="0" parTransId="{393FC597-D360-43CA-9E43-0AD5CEBD68D6}" sibTransId="{195C05BE-B33F-473B-8FCB-B565D99A5777}"/>
    <dgm:cxn modelId="{19C404D3-0A38-4D35-A8C1-ACD6E61C6428}" srcId="{A43EF815-67F2-4A24-BA01-2C28521C0D0B}" destId="{9B7FBE89-F8AE-4F78-A995-62BE48A5F05D}" srcOrd="1" destOrd="0" parTransId="{1D780D25-13F9-426B-B92E-95C60B2B7FFA}" sibTransId="{B146785E-069B-429D-8B26-F5318C741470}"/>
    <dgm:cxn modelId="{EC7CDFF8-9C01-48C3-8EA7-43AA5457CA2F}" type="presOf" srcId="{AE3BC37F-1DD2-4981-88F6-2DF16D9E4D2D}" destId="{B08D9F59-59E9-4780-9A8A-1CB7AAAF30E5}" srcOrd="0" destOrd="2" presId="urn:microsoft.com/office/officeart/2024/3/layout/verticalVisualTextBlock1"/>
    <dgm:cxn modelId="{50D9EBC4-5045-4FA2-BEB9-920502FAF3A5}" type="presParOf" srcId="{8CE80ECF-4ED6-458F-8243-9099CEAED1E8}" destId="{4A463A88-114E-40A0-A2D7-CAAEB0AD47BD}" srcOrd="0" destOrd="0" presId="urn:microsoft.com/office/officeart/2024/3/layout/verticalVisualTextBlock1"/>
    <dgm:cxn modelId="{5DDF41FB-1933-4991-972A-B36B755BFEFF}" type="presParOf" srcId="{4A463A88-114E-40A0-A2D7-CAAEB0AD47BD}" destId="{4B5E7EED-088F-4555-AA67-7964AD48CA59}" srcOrd="0" destOrd="0" presId="urn:microsoft.com/office/officeart/2024/3/layout/verticalVisualTextBlock1"/>
    <dgm:cxn modelId="{A45D89BD-8986-470B-BC15-6D13E4867F91}" type="presParOf" srcId="{4A463A88-114E-40A0-A2D7-CAAEB0AD47BD}" destId="{D041FAF3-F417-48FB-BDF0-C8E01932FD19}" srcOrd="1" destOrd="0" presId="urn:microsoft.com/office/officeart/2024/3/layout/verticalVisualTextBlock1"/>
    <dgm:cxn modelId="{08B47FD5-6253-4C23-8FA8-C5F8C21DFBFA}" type="presParOf" srcId="{4A463A88-114E-40A0-A2D7-CAAEB0AD47BD}" destId="{B08D9F59-59E9-4780-9A8A-1CB7AAAF30E5}" srcOrd="2" destOrd="0" presId="urn:microsoft.com/office/officeart/2024/3/layout/verticalVisualTextBlock1"/>
    <dgm:cxn modelId="{74A0A285-5B03-4E30-94F2-37D308397F7B}" type="presParOf" srcId="{8CE80ECF-4ED6-458F-8243-9099CEAED1E8}" destId="{2F319FF5-7692-40AC-BD8C-9C3E4B55E57E}" srcOrd="1" destOrd="0" presId="urn:microsoft.com/office/officeart/2024/3/layout/verticalVisualTextBlock1"/>
    <dgm:cxn modelId="{C071DE6C-40B4-4455-B110-76B5E2A597D8}" type="presParOf" srcId="{8CE80ECF-4ED6-458F-8243-9099CEAED1E8}" destId="{E7E31B88-5272-4627-B3D7-BF708FDB63CB}" srcOrd="2" destOrd="0" presId="urn:microsoft.com/office/officeart/2024/3/layout/verticalVisualTextBlock1"/>
    <dgm:cxn modelId="{D44B537C-BBF3-4B12-845A-D057EC07C02C}" type="presParOf" srcId="{E7E31B88-5272-4627-B3D7-BF708FDB63CB}" destId="{4E61203E-1DDB-420A-9BBF-ABF86ECE29AB}" srcOrd="0" destOrd="0" presId="urn:microsoft.com/office/officeart/2024/3/layout/verticalVisualTextBlock1"/>
    <dgm:cxn modelId="{83099B1F-E84F-49B5-8E44-48AFD08D8316}" type="presParOf" srcId="{E7E31B88-5272-4627-B3D7-BF708FDB63CB}" destId="{4DEBD8D9-66F8-4D5E-A4B3-EFB2DAE21B31}" srcOrd="1" destOrd="0" presId="urn:microsoft.com/office/officeart/2024/3/layout/verticalVisualTextBlock1"/>
    <dgm:cxn modelId="{462AAD01-41E9-4585-922E-CCEE1772E911}" type="presParOf" srcId="{E7E31B88-5272-4627-B3D7-BF708FDB63CB}" destId="{72F01FD9-F64A-4B50-BAAC-83D59188103D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E7EED-088F-4555-AA67-7964AD48CA59}">
      <dsp:nvSpPr>
        <dsp:cNvPr id="0" name=""/>
        <dsp:cNvSpPr/>
      </dsp:nvSpPr>
      <dsp:spPr>
        <a:xfrm>
          <a:off x="0" y="0"/>
          <a:ext cx="1954455" cy="195445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41FAF3-F417-48FB-BDF0-C8E01932FD19}">
      <dsp:nvSpPr>
        <dsp:cNvPr id="0" name=""/>
        <dsp:cNvSpPr/>
      </dsp:nvSpPr>
      <dsp:spPr>
        <a:xfrm>
          <a:off x="2134455" y="0"/>
          <a:ext cx="8832249" cy="404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Näytteenotto vesilaitoksilta</a:t>
          </a:r>
        </a:p>
      </dsp:txBody>
      <dsp:txXfrm>
        <a:off x="2134455" y="0"/>
        <a:ext cx="8832249" cy="404036"/>
      </dsp:txXfrm>
    </dsp:sp>
    <dsp:sp modelId="{B08D9F59-59E9-4780-9A8A-1CB7AAAF30E5}">
      <dsp:nvSpPr>
        <dsp:cNvPr id="0" name=""/>
        <dsp:cNvSpPr/>
      </dsp:nvSpPr>
      <dsp:spPr>
        <a:xfrm>
          <a:off x="2134455" y="404036"/>
          <a:ext cx="8832249" cy="1550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i-FI" sz="1400" b="0" i="0" kern="1200" dirty="0"/>
            <a:t>Näytteenotto kolmelta vesilaitokselta (A, B ja C)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i-FI" sz="1400" b="0" i="0" kern="1200" dirty="0"/>
            <a:t>Raakavesi ja prosessin eri vaiheet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400" kern="1200" dirty="0"/>
        </a:p>
      </dsp:txBody>
      <dsp:txXfrm>
        <a:off x="2134455" y="404036"/>
        <a:ext cx="8832249" cy="1550419"/>
      </dsp:txXfrm>
    </dsp:sp>
    <dsp:sp modelId="{4E61203E-1DDB-420A-9BBF-ABF86ECE29AB}">
      <dsp:nvSpPr>
        <dsp:cNvPr id="0" name=""/>
        <dsp:cNvSpPr/>
      </dsp:nvSpPr>
      <dsp:spPr>
        <a:xfrm>
          <a:off x="0" y="2110812"/>
          <a:ext cx="1954455" cy="195445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r="15248" b="10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EBD8D9-66F8-4D5E-A4B3-EFB2DAE21B31}">
      <dsp:nvSpPr>
        <dsp:cNvPr id="0" name=""/>
        <dsp:cNvSpPr/>
      </dsp:nvSpPr>
      <dsp:spPr>
        <a:xfrm>
          <a:off x="2134455" y="2110812"/>
          <a:ext cx="8832249" cy="404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Klooraus- ja klooriamiinikloorauskokeet</a:t>
          </a:r>
        </a:p>
      </dsp:txBody>
      <dsp:txXfrm>
        <a:off x="2134455" y="2110812"/>
        <a:ext cx="8832249" cy="404036"/>
      </dsp:txXfrm>
    </dsp:sp>
    <dsp:sp modelId="{72F01FD9-F64A-4B50-BAAC-83D59188103D}">
      <dsp:nvSpPr>
        <dsp:cNvPr id="0" name=""/>
        <dsp:cNvSpPr/>
      </dsp:nvSpPr>
      <dsp:spPr>
        <a:xfrm>
          <a:off x="2134455" y="2514848"/>
          <a:ext cx="8832249" cy="1550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Laboratoriomittakaavan</a:t>
          </a:r>
          <a:r>
            <a:rPr lang="en-US" sz="1400" kern="1200" dirty="0"/>
            <a:t> </a:t>
          </a:r>
          <a:r>
            <a:rPr lang="en-US" sz="1400" kern="1200" dirty="0" err="1"/>
            <a:t>kokeissa</a:t>
          </a:r>
          <a:r>
            <a:rPr lang="en-US" sz="1400" kern="1200" dirty="0"/>
            <a:t> </a:t>
          </a:r>
          <a:r>
            <a:rPr lang="en-US" sz="1400" kern="1200" dirty="0" err="1"/>
            <a:t>suoritettiin</a:t>
          </a:r>
          <a:r>
            <a:rPr lang="en-US" sz="1400" kern="1200" dirty="0"/>
            <a:t> </a:t>
          </a:r>
          <a:r>
            <a:rPr lang="en-US" sz="1400" kern="1200" dirty="0" err="1"/>
            <a:t>klooraus</a:t>
          </a:r>
          <a:r>
            <a:rPr lang="en-US" sz="1400" kern="1200" dirty="0"/>
            <a:t> ja </a:t>
          </a:r>
          <a:r>
            <a:rPr lang="en-US" sz="1400" kern="1200" dirty="0" err="1"/>
            <a:t>klooriamiiniklooraus</a:t>
          </a:r>
          <a:r>
            <a:rPr lang="en-US" sz="1400" kern="1200" dirty="0"/>
            <a:t> </a:t>
          </a:r>
          <a:r>
            <a:rPr lang="en-US" sz="1400" kern="1200" dirty="0" err="1"/>
            <a:t>kahdella</a:t>
          </a:r>
          <a:r>
            <a:rPr lang="en-US" sz="1400" kern="1200" dirty="0"/>
            <a:t> </a:t>
          </a:r>
          <a:r>
            <a:rPr lang="en-US" sz="1400" kern="1200" dirty="0" err="1"/>
            <a:t>eri</a:t>
          </a:r>
          <a:r>
            <a:rPr lang="en-US" sz="1400" kern="1200" dirty="0"/>
            <a:t> </a:t>
          </a:r>
          <a:r>
            <a:rPr lang="en-US" sz="1400" kern="1200" dirty="0" err="1"/>
            <a:t>annoksella</a:t>
          </a:r>
          <a:r>
            <a:rPr lang="en-US" sz="1400" kern="1200" dirty="0"/>
            <a:t>: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- 0,2 Cl₂/DOC (</a:t>
          </a:r>
          <a:r>
            <a:rPr lang="en-US" sz="1400" kern="1200" dirty="0" err="1"/>
            <a:t>normaaliannos</a:t>
          </a:r>
          <a:r>
            <a:rPr lang="en-US" sz="1400" kern="1200" dirty="0"/>
            <a:t>)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- 0,4 Cl₂/DOC (</a:t>
          </a:r>
          <a:r>
            <a:rPr lang="en-US" sz="1400" kern="1200" dirty="0" err="1"/>
            <a:t>korkea</a:t>
          </a:r>
          <a:r>
            <a:rPr lang="en-US" sz="1400" kern="1200" dirty="0"/>
            <a:t> </a:t>
          </a:r>
          <a:r>
            <a:rPr lang="en-US" sz="1400" kern="1200" dirty="0" err="1"/>
            <a:t>annos</a:t>
          </a:r>
          <a:r>
            <a:rPr lang="en-US" sz="1400" kern="1200" dirty="0"/>
            <a:t>).</a:t>
          </a:r>
        </a:p>
      </dsp:txBody>
      <dsp:txXfrm>
        <a:off x="2134455" y="2514848"/>
        <a:ext cx="8832249" cy="1550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4B5677-6D61-9DDB-18C5-EBCAA2820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 sz="9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BCFF4-2878-1D71-6624-7763B7DE1D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410F51D7-3634-45F6-A9CF-2D63CD0A5EAF}" type="datetimeFigureOut">
              <a:rPr lang="en-GB" sz="900"/>
              <a:t>20/01/2026</a:t>
            </a:fld>
            <a:endParaRPr lang="en-GB" sz="9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D6701-6398-3522-3C53-55DC5E66D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 sz="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0A865-D61F-8A30-C2FD-FF2303FBAF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CD72C6DF-08BF-4B87-8BCC-4ED8CC3899B8}" type="slidenum">
              <a:rPr lang="en-GB" sz="900"/>
              <a:t>‹#›</a:t>
            </a:fld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3721268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9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900"/>
            </a:lvl1pPr>
          </a:lstStyle>
          <a:p>
            <a:fld id="{64A5F74A-CD8A-4953-B106-B5BDE091D867}" type="datetimeFigureOut">
              <a:rPr lang="fi-FI" smtClean="0"/>
              <a:pPr/>
              <a:t>20.1.2026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9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900"/>
            </a:lvl1pPr>
          </a:lstStyle>
          <a:p>
            <a:fld id="{CB868C32-EF99-4F91-9ACD-FA27EAEF0DA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44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lto.fi/" TargetMode="External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lto.fi/" TargetMode="Externa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creativecommons.org/licenses/by-nc-nd/4.0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439BD-8CF8-4B80-9032-EA56BD846320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776E5292-C0E2-AA88-4085-8752F1C5CF8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A2CE4DC-5A1F-3ED4-54DF-A3391C09CC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4869160"/>
            <a:ext cx="9792468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2938486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22D7-D1D6-D8DB-06A4-46EE334904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4F3828-7CB2-498F-9339-B9A215D88335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A431B-3F31-0E0E-6255-138EC93AAE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C0DB-FC2B-561F-42FF-3B0802FA52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E4A9E4AB-DD1C-1B1A-AF99-81EBD2086BD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9C4D8F-5816-E0BA-EB2E-9F1C788711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0055" y="4869160"/>
            <a:ext cx="5183957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2679227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B741F5-F676-475D-AAB5-56935D4A1A49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B5AED4-B00A-C1A4-E287-ED21BF24F0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936558"/>
            <a:ext cx="5183956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77A74CF-552F-AD8B-EBE0-4EC31A285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5183956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27271C-B890-2326-7DF3-F203CAEE8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85101F3-610F-B09D-488F-7AA3CF707C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9" y="4869160"/>
            <a:ext cx="5183955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8BBE2181-4930-478E-D5AB-5E3E2577559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43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0146-254A-4D3F-BA8C-612999668BEE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1617C-A1F8-7D62-64C2-33C28BF06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05039"/>
            <a:ext cx="10080625" cy="3671886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01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49F-789E-4605-B8F7-62D7DDD779E5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1617C-A1F8-7D62-64C2-33C28BF06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05039"/>
            <a:ext cx="10080625" cy="3671886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66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5140BB-E558-4EB5-9807-53181A9237E6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1617C-A1F8-7D62-64C2-33C28BF06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05039"/>
            <a:ext cx="10080625" cy="367188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290A9EE-B882-1AC8-FB03-9E891579A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20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14CD-046B-4F4C-C56E-9224E5C2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205037"/>
            <a:ext cx="10080625" cy="3671887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8038" indent="-276225">
              <a:defRPr/>
            </a:lvl3pPr>
            <a:lvl4pPr marL="1077913" indent="-266700">
              <a:defRPr/>
            </a:lvl4pPr>
            <a:lvl5pPr marL="1347788" indent="-266700">
              <a:defRPr/>
            </a:lvl5pPr>
            <a:lvl6pPr marL="1617663" indent="-266700">
              <a:defRPr/>
            </a:lvl6pPr>
            <a:lvl7pPr marL="1885950" indent="-276225">
              <a:defRPr/>
            </a:lvl7pPr>
            <a:lvl8pPr marL="2155825" indent="-266700">
              <a:defRPr/>
            </a:lvl8pPr>
            <a:lvl9pPr marL="2425700" indent="-266700"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D97-3DE0-4A22-8481-568D04977A3E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71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14CD-046B-4F4C-C56E-9224E5C2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205037"/>
            <a:ext cx="10080625" cy="3671887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•"/>
              <a:defRPr/>
            </a:lvl1pPr>
            <a:lvl2pPr marL="539750" indent="-266700">
              <a:defRPr/>
            </a:lvl2pPr>
            <a:lvl3pPr marL="808038" indent="-276225">
              <a:defRPr/>
            </a:lvl3pPr>
            <a:lvl4pPr marL="1077913" indent="-266700">
              <a:defRPr/>
            </a:lvl4pPr>
            <a:lvl5pPr marL="1347788" indent="-266700">
              <a:defRPr/>
            </a:lvl5pPr>
            <a:lvl6pPr marL="1617663" indent="-266700">
              <a:defRPr/>
            </a:lvl6pPr>
            <a:lvl7pPr marL="1885950" indent="-276225">
              <a:defRPr/>
            </a:lvl7pPr>
            <a:lvl8pPr marL="2155825" indent="-266700">
              <a:defRPr/>
            </a:lvl8pPr>
            <a:lvl9pPr marL="2425700" indent="-266700"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D97F-6F9B-4F39-8B95-9575C5B87FA9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060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ullets and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7B0D-D759-BE7C-69E9-E5C99AD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14CD-046B-4F4C-C56E-9224E5C2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205037"/>
            <a:ext cx="10080625" cy="3671887"/>
          </a:xfrm>
        </p:spPr>
        <p:txBody>
          <a:bodyPr/>
          <a:lstStyle>
            <a:lvl1pPr marL="269875" indent="-269875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539750" indent="-266700">
              <a:defRPr>
                <a:solidFill>
                  <a:schemeClr val="bg1"/>
                </a:solidFill>
              </a:defRPr>
            </a:lvl2pPr>
            <a:lvl3pPr marL="808038" indent="-276225">
              <a:defRPr>
                <a:solidFill>
                  <a:schemeClr val="bg1"/>
                </a:solidFill>
              </a:defRPr>
            </a:lvl3pPr>
            <a:lvl4pPr marL="1077913" indent="-266700">
              <a:defRPr>
                <a:solidFill>
                  <a:schemeClr val="bg1"/>
                </a:solidFill>
              </a:defRPr>
            </a:lvl4pPr>
            <a:lvl5pPr marL="1347788" indent="-266700">
              <a:defRPr>
                <a:solidFill>
                  <a:schemeClr val="bg1"/>
                </a:solidFill>
              </a:defRPr>
            </a:lvl5pPr>
            <a:lvl6pPr marL="1617663" indent="-266700">
              <a:defRPr>
                <a:solidFill>
                  <a:schemeClr val="bg1"/>
                </a:solidFill>
              </a:defRPr>
            </a:lvl6pPr>
            <a:lvl7pPr marL="1885950" indent="-276225">
              <a:defRPr>
                <a:solidFill>
                  <a:schemeClr val="bg1"/>
                </a:solidFill>
              </a:defRPr>
            </a:lvl7pPr>
            <a:lvl8pPr marL="2155825" indent="-266700">
              <a:defRPr>
                <a:solidFill>
                  <a:schemeClr val="bg1"/>
                </a:solidFill>
              </a:defRPr>
            </a:lvl8pPr>
            <a:lvl9pPr marL="2425700" indent="-2667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AD59-DDD9-3867-649E-CC4DA3F6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01732-A028-4979-B4FB-CCA1E5CEE007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5C51-1C15-2D57-6D47-F4C9D3A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A646-EADF-862C-0CF5-D579450F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925B5BF-537D-28C4-E616-ABEDC53298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32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6D1-7420-4704-902D-79CC6DD80C0E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AF440-5C52-ECEB-B15D-EBBA951D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689DE4-F150-1AC4-080E-1FC4078A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665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2561-D1B1-4448-ABD0-DC6AA97E140D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AF440-5C52-ECEB-B15D-EBBA951D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689DE4-F150-1AC4-080E-1FC4078A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05037"/>
            <a:ext cx="4896296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946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919-D176-4156-BE1A-86D309B51F1A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57761191-2AFE-4F1A-84B5-DE302E17F5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8A78887-A919-AB09-9899-0EDCFBA97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4869160"/>
            <a:ext cx="9792468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12164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66212E-44D0-4EEB-A45D-7124EBC5B405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AF440-5C52-ECEB-B15D-EBBA951D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4896296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689DE4-F150-1AC4-080E-1FC4078A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205037"/>
            <a:ext cx="4896296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8D0D236-0E9F-85F5-9BC1-6B8DF3DB51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642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3168104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BFA1-AAA3-B436-0EE2-E469AA393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5" y="2205037"/>
            <a:ext cx="316835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DCBFE-6CF9-40EA-A647-847FDB1A52BD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A1A8FC-ED18-02E4-A33A-C74DEBE3A1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8208" y="2205037"/>
            <a:ext cx="3168105" cy="3671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33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3168104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BFA1-AAA3-B436-0EE2-E469AA393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5" y="2205037"/>
            <a:ext cx="316835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B5ED-DF50-4FF6-BD23-6197727DA780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A1A8FC-ED18-02E4-A33A-C74DEBE3A1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8208" y="2205037"/>
            <a:ext cx="3168105" cy="3671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887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205037"/>
            <a:ext cx="3168104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BFA1-AAA3-B436-0EE2-E469AA393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5" y="2205037"/>
            <a:ext cx="3168352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2A71E3-849E-46CC-89DD-17014A7E986C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A1A8FC-ED18-02E4-A33A-C74DEBE3A1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8208" y="2205037"/>
            <a:ext cx="3168105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7912BB5-9834-D960-62E3-9D95A380EB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633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E05B-FFAF-0858-13F9-0EB7AD35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E013-87B6-4AEC-A179-B78ACFBAB3E1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89D3-D829-039B-7727-4ABD59B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E2EE-0379-76A8-D3FE-92AD796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95DFD4-86D0-9FF1-D4D8-602EECF83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7" y="3182779"/>
            <a:ext cx="11371365" cy="492443"/>
          </a:xfrm>
        </p:spPr>
        <p:txBody>
          <a:bodyPr wrap="squar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49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E05B-FFAF-0858-13F9-0EB7AD35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6318-44FC-458D-AD26-2A15D79BE317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89D3-D829-039B-7727-4ABD59B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E2EE-0379-76A8-D3FE-92AD796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95DFD4-86D0-9FF1-D4D8-602EECF83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7" y="3182779"/>
            <a:ext cx="11371365" cy="492443"/>
          </a:xfrm>
        </p:spPr>
        <p:txBody>
          <a:bodyPr wrap="squar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008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E05B-FFAF-0858-13F9-0EB7AD35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07C2DC-901B-4043-B684-3D5080B6D358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D89D3-D829-039B-7727-4ABD59B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E2EE-0379-76A8-D3FE-92AD796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95DFD4-86D0-9FF1-D4D8-602EECF83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7" y="3182779"/>
            <a:ext cx="11371365" cy="492443"/>
          </a:xfrm>
        </p:spPr>
        <p:txBody>
          <a:bodyPr wrap="squar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269375-E1A8-C31B-7E8E-7F024302667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825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1079971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32797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2C7BC-AA75-561B-AC06-103449615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87F827-91DA-4CCE-B2F1-BF1B1A29FE46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C51CAF-7174-FC82-643D-1D327D1194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484465-F54B-AF10-4DE5-9408CEC67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8266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1079971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327972" cy="36718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2C7BC-AA75-561B-AC06-103449615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08AF40-C2ED-4A4E-AB4E-62D49EB8C012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C51CAF-7174-FC82-643D-1D327D1194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484465-F54B-AF10-4DE5-9408CEC679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2217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Pictur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1079971"/>
          </a:xfrm>
        </p:spPr>
        <p:txBody>
          <a:bodyPr/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4CDE-4B4B-6499-1855-DD7A0DEF5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205037"/>
            <a:ext cx="5327972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9DBB8D9-1FAC-C1EB-F377-B1DBC3921D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950C6D-A26F-82AD-182C-D6A75325AA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15C03C-5280-4D5C-8340-8A3A573F1A3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FD463F-4C08-CD4B-ACA8-A8D406E1D0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DEFB73-E47C-07B1-833F-288DD37CC7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817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991529-94FC-49A5-B857-CE85BDE2D84C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B76FCA5-9DA7-BF02-3EBB-BC56DDA0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DED46FE3-C9AB-8145-92D6-CF8694FFCC6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43AA2F6-F1BB-338F-0AEF-781D24AF2C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4869160"/>
            <a:ext cx="9792468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1834635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1076325" indent="0"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0C619-D2A1-26CD-F8DE-1F1FC0A0EB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C74204-D67D-404B-990D-EEF805C78525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340A2-ADB0-C4DB-BEC4-741C5D2BFA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832BD1-9BBA-98CE-116F-05ABC6CBA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3048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1076325" indent="0"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0C619-D2A1-26CD-F8DE-1F1FC0A0EB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F307-1A07-402F-B20A-F1EB24511B5B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340A2-ADB0-C4DB-BEC4-741C5D2BFA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832BD1-9BBA-98CE-116F-05ABC6CBA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548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3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accent1"/>
          </a:solidFill>
        </p:spPr>
        <p:txBody>
          <a:bodyPr lIns="360000" tIns="360000" rIns="360000" bIns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7FF4B69-C798-C3F1-7188-B925B03733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DC4F0-F8C6-06CD-A34E-EF0D5D3EF4F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1400534-C7C6-4251-B626-11E9167C376F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F46D1C0-3FD0-2362-C159-BEADDB3EF46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C20592-6442-81CE-E493-1241C6AC5F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6872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3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DCEB1-9C2B-0120-BA93-9B57D41B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6096000" cy="3429000"/>
          </a:xfrm>
          <a:solidFill>
            <a:schemeClr val="bg1"/>
          </a:solidFill>
        </p:spPr>
        <p:txBody>
          <a:bodyPr lIns="360000" tIns="360000" rIns="360000" bIns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7FF4B69-C798-C3F1-7188-B925B03733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0E494-A65E-1D78-DB63-3C5D959CBF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AAD397-12E2-40C8-B674-F71A0C190D36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7EEDB51-27D7-7F66-3869-56438094A3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36D707-D9E0-5D34-60D5-E79DC68815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8677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image, Fit the image to frame by choosing: 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31FA69-E208-B16D-749C-C889E904FF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65336"/>
            <a:ext cx="385200" cy="28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1E97D-067B-6A56-E3C1-E0B0E8237E3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FC3BE19-A5DE-4313-8D4C-3DB200677699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DD562FA-3522-5D86-6B5D-D46C31407CA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35D3F8-519A-BD10-B212-14EA8C3C6B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933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2F443A1-A369-99FA-DAC7-9F6B92627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200" noProof="1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image, Fit the image to frame by choosing: crop&gt;fit / rajaa&gt;sovita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5327973" cy="415498"/>
          </a:xfrm>
        </p:spPr>
        <p:txBody>
          <a:bodyPr>
            <a:sp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31FA69-E208-B16D-749C-C889E904FF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165336"/>
            <a:ext cx="385200" cy="28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8E6FE-529C-6F82-E69C-32498ED0463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35D37-8D97-4A6B-AD9F-ED1E5D7D116F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8CC8F0-0CF6-102F-F83A-926998C033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5F946C-BD14-D558-2FBC-9358BC12A7B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6105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F313-B28C-4E9B-AAEB-004993BDC5AA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E4B692-D8EE-2089-7427-A5399BE66F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7988" y="1844674"/>
            <a:ext cx="2016119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FA5604-DFA9-5599-E5FB-95F12FB285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3284538"/>
            <a:ext cx="2015604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27A3A4-CC58-367B-E36F-7AC44E8EC4D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711607" y="1844674"/>
            <a:ext cx="2088765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6A71658-2640-5820-00C0-A497E0475D0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087880" y="1844674"/>
            <a:ext cx="2016738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07729F-3FC3-227F-5A8B-85517FBB16B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392126" y="1844674"/>
            <a:ext cx="2088765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B959ACE-C45A-F672-6EF3-2497A285A00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768409" y="1844674"/>
            <a:ext cx="2016120" cy="129629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9D79536-3D7F-7D6F-2BE3-5C618CB120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11624" y="3284538"/>
            <a:ext cx="2088232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E9B545D8-3555-6CE3-D8FD-D2E749B189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88198" y="3284538"/>
            <a:ext cx="2015604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DB34C07-D845-0A71-7110-873D3E54FE6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92144" y="3284538"/>
            <a:ext cx="2088232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812168A2-46B4-55B8-F41F-994C00D248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69028" y="3284538"/>
            <a:ext cx="2015604" cy="2592387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39570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892F-F905-4C9D-B9ED-AA1CE7387197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909D46F-AC09-DECA-BACA-C1675FF9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87E3998-D801-6A68-FC17-6DEBC7159F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1162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97F3D4F-F6AB-ED14-9484-30FEA15061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819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5BB4B25-AFF9-AFEA-85BA-E387072E79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39214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DB44BCB-11F4-E11F-6050-6499858CFA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902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0527BA6-8E7F-91F7-0FF5-EAFF7FBB23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07988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5B7FD09-6933-9B2C-E660-44271E46576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711607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E9BC9FF-8079-A9F7-940B-AD180B5C711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87880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BE256EA-AF3A-004E-60D5-EB46182584F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392126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F0EB54-3301-1385-D27F-5E7B2877AC9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9768409" y="1844673"/>
            <a:ext cx="1584000" cy="1584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405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FBF-088F-1B9C-4741-7B63EF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DE99E-677A-4DE5-3484-E9ADD64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480A-16E3-4591-985C-71A507AE5165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29C55-0F2E-2EEA-823A-D1C128A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8C97D-1A4E-B0F4-839E-4F69C974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909D46F-AC09-DECA-BACA-C1675FF9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87E3998-D801-6A68-FC17-6DEBC7159F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1162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97F3D4F-F6AB-ED14-9484-30FEA15061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819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5BB4B25-AFF9-AFEA-85BA-E387072E79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392144" y="3573016"/>
            <a:ext cx="2088232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DB44BCB-11F4-E11F-6050-6499858CFA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9028" y="3573016"/>
            <a:ext cx="2015604" cy="2303909"/>
          </a:xfrm>
        </p:spPr>
        <p:txBody>
          <a:bodyPr/>
          <a:lstStyle>
            <a:lvl1pPr>
              <a:defRPr sz="1000"/>
            </a:lvl1pPr>
            <a:lvl2pPr marL="182563" indent="-182563">
              <a:defRPr sz="1000"/>
            </a:lvl2pPr>
            <a:lvl3pPr marL="355600" indent="-173038">
              <a:defRPr sz="1000"/>
            </a:lvl3pPr>
            <a:lvl4pPr marL="539750" indent="-184150">
              <a:defRPr sz="1000"/>
            </a:lvl4pPr>
            <a:lvl5pPr marL="722313" indent="-182563">
              <a:defRPr sz="1000"/>
            </a:lvl5pPr>
            <a:lvl6pPr marL="895350" indent="-173038">
              <a:defRPr sz="1000"/>
            </a:lvl6pPr>
            <a:lvl7pPr marL="1077913" indent="-182563">
              <a:defRPr sz="1000"/>
            </a:lvl7pPr>
            <a:lvl8pPr marL="1250950" indent="-173038">
              <a:defRPr sz="1000"/>
            </a:lvl8pPr>
            <a:lvl9pPr marL="1433513" indent="-182563"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0527BA6-8E7F-91F7-0FF5-EAFF7FBB23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07988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5B7FD09-6933-9B2C-E660-44271E46576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711607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E9BC9FF-8079-A9F7-940B-AD180B5C711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87880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BE256EA-AF3A-004E-60D5-EB46182584F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392126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F0EB54-3301-1385-D27F-5E7B2877AC9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9768409" y="1844673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994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6E9-BA5C-FE6D-29D4-7D5BDF6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5A839-C462-B1DD-93DB-75C65FA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2F63-0414-4A6F-9C0A-941B5BE4E5DD}" type="datetime1">
              <a:rPr lang="fi-FI" smtClean="0"/>
              <a:t>20.1.2026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23428-9C34-BE00-F14D-566DEEC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B49-CD3A-1DDD-E564-703C4FE2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90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C-BY 4.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BD1E-CA5F-4B1A-B03B-1BB8866937E2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FCC3E25D-5FFA-8583-6320-58A89111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09320"/>
            <a:ext cx="7128792" cy="143869"/>
          </a:xfrm>
        </p:spPr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108979D-2C35-8DF7-C967-157BD0DD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56" y="6093296"/>
            <a:ext cx="360000" cy="36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1BC6918-6C5B-C3AF-A51B-FB591F80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8" y="6093296"/>
            <a:ext cx="360000" cy="3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85E044-ACE3-4A12-B709-E06CC826CC30}"/>
              </a:ext>
            </a:extLst>
          </p:cNvPr>
          <p:cNvSpPr txBox="1"/>
          <p:nvPr/>
        </p:nvSpPr>
        <p:spPr>
          <a:xfrm>
            <a:off x="1271696" y="6093296"/>
            <a:ext cx="1799968" cy="3600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Content is available under</a:t>
            </a:r>
          </a:p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CC BY 4.0 unless otherwise stated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3D298A74-CCFF-4212-FC5E-79FC3EC4B77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A56392E-D942-2B77-5F82-E273A4DA63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4869160"/>
            <a:ext cx="9792468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596526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8857C-8954-2CAC-937A-943D6443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6C8-6CE7-42AC-B06C-79803F3DF8CC}" type="datetime1">
              <a:rPr lang="fi-FI" smtClean="0"/>
              <a:t>20.1.2026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BC24-E5EB-DE80-2D0D-1287A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041E-A4B9-C59D-237D-00ECB531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689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6E9-BA5C-FE6D-29D4-7D5BDF6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5A839-C462-B1DD-93DB-75C65FA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2069-C6A1-4785-9A13-E031DAFA969A}" type="datetime1">
              <a:rPr lang="fi-FI" smtClean="0"/>
              <a:t>20.1.2026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23428-9C34-BE00-F14D-566DEEC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B49-CD3A-1DDD-E564-703C4FE2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05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8857C-8954-2CAC-937A-943D6443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33EF-6376-4389-9000-F9E0FC0F3165}" type="datetime1">
              <a:rPr lang="fi-FI" smtClean="0"/>
              <a:t>20.1.2026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BC24-E5EB-DE80-2D0D-1287A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041E-A4B9-C59D-237D-00ECB531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399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6E9-BA5C-FE6D-29D4-7D5BDF6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5A839-C462-B1DD-93DB-75C65FA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D88B65-7C9C-4DD0-AA2E-0FB87D655175}" type="datetime1">
              <a:rPr lang="fi-FI" smtClean="0"/>
              <a:t>20.1.2026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23428-9C34-BE00-F14D-566DEEC4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2FB49-CD3A-1DDD-E564-703C4FE2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84BE95A-A922-2BF2-1E8C-87BF84158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485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8857C-8954-2CAC-937A-943D6443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19F524-C981-4FF7-99E7-4EB43057AAF3}" type="datetime1">
              <a:rPr lang="fi-FI" smtClean="0"/>
              <a:t>20.1.2026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BC24-E5EB-DE80-2D0D-1287A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041E-A4B9-C59D-237D-00ECB531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0EE8852-CD7C-BD4D-4DA0-21C63C2F15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5933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4A4D6E-EA47-4FB6-4842-6266F7987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379A93-4718-A4A6-52FF-0770DDE1F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2805066"/>
            <a:ext cx="4895924" cy="3648121"/>
          </a:xfrm>
          <a:custGeom>
            <a:avLst/>
            <a:gdLst>
              <a:gd name="T0" fmla="*/ 6475 w 6475"/>
              <a:gd name="T1" fmla="*/ 1671 h 4824"/>
              <a:gd name="T2" fmla="*/ 6332 w 6475"/>
              <a:gd name="T3" fmla="*/ 2506 h 4824"/>
              <a:gd name="T4" fmla="*/ 6191 w 6475"/>
              <a:gd name="T5" fmla="*/ 3343 h 4824"/>
              <a:gd name="T6" fmla="*/ 5547 w 6475"/>
              <a:gd name="T7" fmla="*/ 3343 h 4824"/>
              <a:gd name="T8" fmla="*/ 5428 w 6475"/>
              <a:gd name="T9" fmla="*/ 2506 h 4824"/>
              <a:gd name="T10" fmla="*/ 5309 w 6475"/>
              <a:gd name="T11" fmla="*/ 1671 h 4824"/>
              <a:gd name="T12" fmla="*/ 5309 w 6475"/>
              <a:gd name="T13" fmla="*/ 835 h 4824"/>
              <a:gd name="T14" fmla="*/ 5309 w 6475"/>
              <a:gd name="T15" fmla="*/ 0 h 4824"/>
              <a:gd name="T16" fmla="*/ 5892 w 6475"/>
              <a:gd name="T17" fmla="*/ 0 h 4824"/>
              <a:gd name="T18" fmla="*/ 6475 w 6475"/>
              <a:gd name="T19" fmla="*/ 0 h 4824"/>
              <a:gd name="T20" fmla="*/ 6475 w 6475"/>
              <a:gd name="T21" fmla="*/ 835 h 4824"/>
              <a:gd name="T22" fmla="*/ 6475 w 6475"/>
              <a:gd name="T23" fmla="*/ 1671 h 4824"/>
              <a:gd name="T24" fmla="*/ 3041 w 6475"/>
              <a:gd name="T25" fmla="*/ 3007 h 4824"/>
              <a:gd name="T26" fmla="*/ 2742 w 6475"/>
              <a:gd name="T27" fmla="*/ 2147 h 4824"/>
              <a:gd name="T28" fmla="*/ 2444 w 6475"/>
              <a:gd name="T29" fmla="*/ 1289 h 4824"/>
              <a:gd name="T30" fmla="*/ 2145 w 6475"/>
              <a:gd name="T31" fmla="*/ 2147 h 4824"/>
              <a:gd name="T32" fmla="*/ 1847 w 6475"/>
              <a:gd name="T33" fmla="*/ 3007 h 4824"/>
              <a:gd name="T34" fmla="*/ 2444 w 6475"/>
              <a:gd name="T35" fmla="*/ 3007 h 4824"/>
              <a:gd name="T36" fmla="*/ 3041 w 6475"/>
              <a:gd name="T37" fmla="*/ 3007 h 4824"/>
              <a:gd name="T38" fmla="*/ 4887 w 6475"/>
              <a:gd name="T39" fmla="*/ 4824 h 4824"/>
              <a:gd name="T40" fmla="*/ 4278 w 6475"/>
              <a:gd name="T41" fmla="*/ 4824 h 4824"/>
              <a:gd name="T42" fmla="*/ 3671 w 6475"/>
              <a:gd name="T43" fmla="*/ 4824 h 4824"/>
              <a:gd name="T44" fmla="*/ 3375 w 6475"/>
              <a:gd name="T45" fmla="*/ 3971 h 4824"/>
              <a:gd name="T46" fmla="*/ 2444 w 6475"/>
              <a:gd name="T47" fmla="*/ 3971 h 4824"/>
              <a:gd name="T48" fmla="*/ 1513 w 6475"/>
              <a:gd name="T49" fmla="*/ 3971 h 4824"/>
              <a:gd name="T50" fmla="*/ 1216 w 6475"/>
              <a:gd name="T51" fmla="*/ 4824 h 4824"/>
              <a:gd name="T52" fmla="*/ 607 w 6475"/>
              <a:gd name="T53" fmla="*/ 4824 h 4824"/>
              <a:gd name="T54" fmla="*/ 0 w 6475"/>
              <a:gd name="T55" fmla="*/ 4824 h 4824"/>
              <a:gd name="T56" fmla="*/ 214 w 6475"/>
              <a:gd name="T57" fmla="*/ 4221 h 4824"/>
              <a:gd name="T58" fmla="*/ 427 w 6475"/>
              <a:gd name="T59" fmla="*/ 3618 h 4824"/>
              <a:gd name="T60" fmla="*/ 641 w 6475"/>
              <a:gd name="T61" fmla="*/ 3015 h 4824"/>
              <a:gd name="T62" fmla="*/ 856 w 6475"/>
              <a:gd name="T63" fmla="*/ 2412 h 4824"/>
              <a:gd name="T64" fmla="*/ 1070 w 6475"/>
              <a:gd name="T65" fmla="*/ 1809 h 4824"/>
              <a:gd name="T66" fmla="*/ 1285 w 6475"/>
              <a:gd name="T67" fmla="*/ 1206 h 4824"/>
              <a:gd name="T68" fmla="*/ 1499 w 6475"/>
              <a:gd name="T69" fmla="*/ 603 h 4824"/>
              <a:gd name="T70" fmla="*/ 1714 w 6475"/>
              <a:gd name="T71" fmla="*/ 0 h 4824"/>
              <a:gd name="T72" fmla="*/ 2443 w 6475"/>
              <a:gd name="T73" fmla="*/ 0 h 4824"/>
              <a:gd name="T74" fmla="*/ 3173 w 6475"/>
              <a:gd name="T75" fmla="*/ 0 h 4824"/>
              <a:gd name="T76" fmla="*/ 3387 w 6475"/>
              <a:gd name="T77" fmla="*/ 603 h 4824"/>
              <a:gd name="T78" fmla="*/ 3601 w 6475"/>
              <a:gd name="T79" fmla="*/ 1206 h 4824"/>
              <a:gd name="T80" fmla="*/ 3814 w 6475"/>
              <a:gd name="T81" fmla="*/ 1809 h 4824"/>
              <a:gd name="T82" fmla="*/ 4029 w 6475"/>
              <a:gd name="T83" fmla="*/ 2412 h 4824"/>
              <a:gd name="T84" fmla="*/ 4243 w 6475"/>
              <a:gd name="T85" fmla="*/ 3015 h 4824"/>
              <a:gd name="T86" fmla="*/ 4458 w 6475"/>
              <a:gd name="T87" fmla="*/ 3618 h 4824"/>
              <a:gd name="T88" fmla="*/ 4672 w 6475"/>
              <a:gd name="T89" fmla="*/ 4221 h 4824"/>
              <a:gd name="T90" fmla="*/ 4887 w 6475"/>
              <a:gd name="T91" fmla="*/ 4824 h 4824"/>
              <a:gd name="T92" fmla="*/ 5343 w 6475"/>
              <a:gd name="T93" fmla="*/ 4824 h 4824"/>
              <a:gd name="T94" fmla="*/ 5343 w 6475"/>
              <a:gd name="T95" fmla="*/ 4277 h 4824"/>
              <a:gd name="T96" fmla="*/ 5343 w 6475"/>
              <a:gd name="T97" fmla="*/ 3730 h 4824"/>
              <a:gd name="T98" fmla="*/ 5891 w 6475"/>
              <a:gd name="T99" fmla="*/ 3730 h 4824"/>
              <a:gd name="T100" fmla="*/ 6440 w 6475"/>
              <a:gd name="T101" fmla="*/ 3730 h 4824"/>
              <a:gd name="T102" fmla="*/ 6440 w 6475"/>
              <a:gd name="T103" fmla="*/ 4277 h 4824"/>
              <a:gd name="T104" fmla="*/ 6440 w 6475"/>
              <a:gd name="T105" fmla="*/ 4824 h 4824"/>
              <a:gd name="T106" fmla="*/ 5891 w 6475"/>
              <a:gd name="T107" fmla="*/ 4824 h 4824"/>
              <a:gd name="T108" fmla="*/ 5343 w 6475"/>
              <a:gd name="T109" fmla="*/ 4824 h 4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475" h="4824">
                <a:moveTo>
                  <a:pt x="6475" y="1671"/>
                </a:moveTo>
                <a:lnTo>
                  <a:pt x="6332" y="2506"/>
                </a:lnTo>
                <a:lnTo>
                  <a:pt x="6191" y="3343"/>
                </a:lnTo>
                <a:lnTo>
                  <a:pt x="5547" y="3343"/>
                </a:lnTo>
                <a:lnTo>
                  <a:pt x="5428" y="2506"/>
                </a:lnTo>
                <a:lnTo>
                  <a:pt x="5309" y="1671"/>
                </a:lnTo>
                <a:lnTo>
                  <a:pt x="5309" y="835"/>
                </a:lnTo>
                <a:lnTo>
                  <a:pt x="5309" y="0"/>
                </a:lnTo>
                <a:lnTo>
                  <a:pt x="5892" y="0"/>
                </a:lnTo>
                <a:lnTo>
                  <a:pt x="6475" y="0"/>
                </a:lnTo>
                <a:lnTo>
                  <a:pt x="6475" y="835"/>
                </a:lnTo>
                <a:lnTo>
                  <a:pt x="6475" y="1671"/>
                </a:lnTo>
                <a:close/>
                <a:moveTo>
                  <a:pt x="3041" y="3007"/>
                </a:moveTo>
                <a:lnTo>
                  <a:pt x="2742" y="2147"/>
                </a:lnTo>
                <a:lnTo>
                  <a:pt x="2444" y="1289"/>
                </a:lnTo>
                <a:lnTo>
                  <a:pt x="2145" y="2147"/>
                </a:lnTo>
                <a:lnTo>
                  <a:pt x="1847" y="3007"/>
                </a:lnTo>
                <a:lnTo>
                  <a:pt x="2444" y="3007"/>
                </a:lnTo>
                <a:lnTo>
                  <a:pt x="3041" y="3007"/>
                </a:lnTo>
                <a:close/>
                <a:moveTo>
                  <a:pt x="4887" y="4824"/>
                </a:moveTo>
                <a:lnTo>
                  <a:pt x="4278" y="4824"/>
                </a:lnTo>
                <a:lnTo>
                  <a:pt x="3671" y="4824"/>
                </a:lnTo>
                <a:lnTo>
                  <a:pt x="3375" y="3971"/>
                </a:lnTo>
                <a:lnTo>
                  <a:pt x="2444" y="3971"/>
                </a:lnTo>
                <a:lnTo>
                  <a:pt x="1513" y="3971"/>
                </a:lnTo>
                <a:lnTo>
                  <a:pt x="1216" y="4824"/>
                </a:lnTo>
                <a:lnTo>
                  <a:pt x="607" y="4824"/>
                </a:lnTo>
                <a:lnTo>
                  <a:pt x="0" y="4824"/>
                </a:lnTo>
                <a:lnTo>
                  <a:pt x="214" y="4221"/>
                </a:lnTo>
                <a:lnTo>
                  <a:pt x="427" y="3618"/>
                </a:lnTo>
                <a:lnTo>
                  <a:pt x="641" y="3015"/>
                </a:lnTo>
                <a:lnTo>
                  <a:pt x="856" y="2412"/>
                </a:lnTo>
                <a:lnTo>
                  <a:pt x="1070" y="1809"/>
                </a:lnTo>
                <a:lnTo>
                  <a:pt x="1285" y="1206"/>
                </a:lnTo>
                <a:lnTo>
                  <a:pt x="1499" y="603"/>
                </a:lnTo>
                <a:lnTo>
                  <a:pt x="1714" y="0"/>
                </a:lnTo>
                <a:lnTo>
                  <a:pt x="2443" y="0"/>
                </a:lnTo>
                <a:lnTo>
                  <a:pt x="3173" y="0"/>
                </a:lnTo>
                <a:lnTo>
                  <a:pt x="3387" y="603"/>
                </a:lnTo>
                <a:lnTo>
                  <a:pt x="3601" y="1206"/>
                </a:lnTo>
                <a:lnTo>
                  <a:pt x="3814" y="1809"/>
                </a:lnTo>
                <a:lnTo>
                  <a:pt x="4029" y="2412"/>
                </a:lnTo>
                <a:lnTo>
                  <a:pt x="4243" y="3015"/>
                </a:lnTo>
                <a:lnTo>
                  <a:pt x="4458" y="3618"/>
                </a:lnTo>
                <a:lnTo>
                  <a:pt x="4672" y="4221"/>
                </a:lnTo>
                <a:lnTo>
                  <a:pt x="4887" y="4824"/>
                </a:lnTo>
                <a:close/>
                <a:moveTo>
                  <a:pt x="5343" y="4824"/>
                </a:moveTo>
                <a:lnTo>
                  <a:pt x="5343" y="4277"/>
                </a:lnTo>
                <a:lnTo>
                  <a:pt x="5343" y="3730"/>
                </a:lnTo>
                <a:lnTo>
                  <a:pt x="5891" y="3730"/>
                </a:lnTo>
                <a:lnTo>
                  <a:pt x="6440" y="3730"/>
                </a:lnTo>
                <a:lnTo>
                  <a:pt x="6440" y="4277"/>
                </a:lnTo>
                <a:lnTo>
                  <a:pt x="6440" y="4824"/>
                </a:lnTo>
                <a:lnTo>
                  <a:pt x="5891" y="4824"/>
                </a:lnTo>
                <a:lnTo>
                  <a:pt x="5343" y="48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9FAC3-FDFD-0982-174D-64BFD817B0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D9C737-1BD2-4162-ADBB-F7B738D58EB2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F6814-EA9F-9642-988B-BA0DCA001B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4FCAF-E233-9309-B54B-CAB9B5DA07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FF82F-A665-CA7C-A4D9-281EBE1EA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56040" y="2249172"/>
            <a:ext cx="1512168" cy="504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en-US" sz="3200" dirty="0">
                <a:latin typeface="+mj-lt"/>
              </a:rPr>
              <a:t>Kiitos</a:t>
            </a: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F9F35130-809C-54C5-7E28-08465B728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56040" y="2769778"/>
            <a:ext cx="143821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90000"/>
              </a:lnSpc>
              <a:spcBef>
                <a:spcPts val="800"/>
              </a:spcBef>
              <a:buFontTx/>
              <a:buNone/>
              <a:defRPr sz="3000" b="1" spc="-50" baseline="0">
                <a:latin typeface="+mj-lt"/>
              </a:defRPr>
            </a:lvl1pPr>
            <a:lvl2pPr marL="26670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2pPr>
            <a:lvl3pPr marL="542925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3pPr>
            <a:lvl4pPr marL="8096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4pPr>
            <a:lvl5pPr marL="10763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5pPr>
            <a:lvl6pPr marL="13430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6pPr>
            <a:lvl7pPr marL="1619250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7pPr>
            <a:lvl8pPr marL="18859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8pPr>
            <a:lvl9pPr marL="21526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sz="3200" dirty="0"/>
              <a:t>aalto.fi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89D5A-AB42-9199-44CF-9CEEAE5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48576" y="2004866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432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4A4D6E-EA47-4FB6-4842-6266F7987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379A93-4718-A4A6-52FF-0770DDE1F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2805066"/>
            <a:ext cx="4895924" cy="3648121"/>
          </a:xfrm>
          <a:custGeom>
            <a:avLst/>
            <a:gdLst>
              <a:gd name="T0" fmla="*/ 6475 w 6475"/>
              <a:gd name="T1" fmla="*/ 1671 h 4824"/>
              <a:gd name="T2" fmla="*/ 6332 w 6475"/>
              <a:gd name="T3" fmla="*/ 2506 h 4824"/>
              <a:gd name="T4" fmla="*/ 6191 w 6475"/>
              <a:gd name="T5" fmla="*/ 3343 h 4824"/>
              <a:gd name="T6" fmla="*/ 5547 w 6475"/>
              <a:gd name="T7" fmla="*/ 3343 h 4824"/>
              <a:gd name="T8" fmla="*/ 5428 w 6475"/>
              <a:gd name="T9" fmla="*/ 2506 h 4824"/>
              <a:gd name="T10" fmla="*/ 5309 w 6475"/>
              <a:gd name="T11" fmla="*/ 1671 h 4824"/>
              <a:gd name="T12" fmla="*/ 5309 w 6475"/>
              <a:gd name="T13" fmla="*/ 835 h 4824"/>
              <a:gd name="T14" fmla="*/ 5309 w 6475"/>
              <a:gd name="T15" fmla="*/ 0 h 4824"/>
              <a:gd name="T16" fmla="*/ 5892 w 6475"/>
              <a:gd name="T17" fmla="*/ 0 h 4824"/>
              <a:gd name="T18" fmla="*/ 6475 w 6475"/>
              <a:gd name="T19" fmla="*/ 0 h 4824"/>
              <a:gd name="T20" fmla="*/ 6475 w 6475"/>
              <a:gd name="T21" fmla="*/ 835 h 4824"/>
              <a:gd name="T22" fmla="*/ 6475 w 6475"/>
              <a:gd name="T23" fmla="*/ 1671 h 4824"/>
              <a:gd name="T24" fmla="*/ 3041 w 6475"/>
              <a:gd name="T25" fmla="*/ 3007 h 4824"/>
              <a:gd name="T26" fmla="*/ 2742 w 6475"/>
              <a:gd name="T27" fmla="*/ 2147 h 4824"/>
              <a:gd name="T28" fmla="*/ 2444 w 6475"/>
              <a:gd name="T29" fmla="*/ 1289 h 4824"/>
              <a:gd name="T30" fmla="*/ 2145 w 6475"/>
              <a:gd name="T31" fmla="*/ 2147 h 4824"/>
              <a:gd name="T32" fmla="*/ 1847 w 6475"/>
              <a:gd name="T33" fmla="*/ 3007 h 4824"/>
              <a:gd name="T34" fmla="*/ 2444 w 6475"/>
              <a:gd name="T35" fmla="*/ 3007 h 4824"/>
              <a:gd name="T36" fmla="*/ 3041 w 6475"/>
              <a:gd name="T37" fmla="*/ 3007 h 4824"/>
              <a:gd name="T38" fmla="*/ 4887 w 6475"/>
              <a:gd name="T39" fmla="*/ 4824 h 4824"/>
              <a:gd name="T40" fmla="*/ 4278 w 6475"/>
              <a:gd name="T41" fmla="*/ 4824 h 4824"/>
              <a:gd name="T42" fmla="*/ 3671 w 6475"/>
              <a:gd name="T43" fmla="*/ 4824 h 4824"/>
              <a:gd name="T44" fmla="*/ 3375 w 6475"/>
              <a:gd name="T45" fmla="*/ 3971 h 4824"/>
              <a:gd name="T46" fmla="*/ 2444 w 6475"/>
              <a:gd name="T47" fmla="*/ 3971 h 4824"/>
              <a:gd name="T48" fmla="*/ 1513 w 6475"/>
              <a:gd name="T49" fmla="*/ 3971 h 4824"/>
              <a:gd name="T50" fmla="*/ 1216 w 6475"/>
              <a:gd name="T51" fmla="*/ 4824 h 4824"/>
              <a:gd name="T52" fmla="*/ 607 w 6475"/>
              <a:gd name="T53" fmla="*/ 4824 h 4824"/>
              <a:gd name="T54" fmla="*/ 0 w 6475"/>
              <a:gd name="T55" fmla="*/ 4824 h 4824"/>
              <a:gd name="T56" fmla="*/ 214 w 6475"/>
              <a:gd name="T57" fmla="*/ 4221 h 4824"/>
              <a:gd name="T58" fmla="*/ 427 w 6475"/>
              <a:gd name="T59" fmla="*/ 3618 h 4824"/>
              <a:gd name="T60" fmla="*/ 641 w 6475"/>
              <a:gd name="T61" fmla="*/ 3015 h 4824"/>
              <a:gd name="T62" fmla="*/ 856 w 6475"/>
              <a:gd name="T63" fmla="*/ 2412 h 4824"/>
              <a:gd name="T64" fmla="*/ 1070 w 6475"/>
              <a:gd name="T65" fmla="*/ 1809 h 4824"/>
              <a:gd name="T66" fmla="*/ 1285 w 6475"/>
              <a:gd name="T67" fmla="*/ 1206 h 4824"/>
              <a:gd name="T68" fmla="*/ 1499 w 6475"/>
              <a:gd name="T69" fmla="*/ 603 h 4824"/>
              <a:gd name="T70" fmla="*/ 1714 w 6475"/>
              <a:gd name="T71" fmla="*/ 0 h 4824"/>
              <a:gd name="T72" fmla="*/ 2443 w 6475"/>
              <a:gd name="T73" fmla="*/ 0 h 4824"/>
              <a:gd name="T74" fmla="*/ 3173 w 6475"/>
              <a:gd name="T75" fmla="*/ 0 h 4824"/>
              <a:gd name="T76" fmla="*/ 3387 w 6475"/>
              <a:gd name="T77" fmla="*/ 603 h 4824"/>
              <a:gd name="T78" fmla="*/ 3601 w 6475"/>
              <a:gd name="T79" fmla="*/ 1206 h 4824"/>
              <a:gd name="T80" fmla="*/ 3814 w 6475"/>
              <a:gd name="T81" fmla="*/ 1809 h 4824"/>
              <a:gd name="T82" fmla="*/ 4029 w 6475"/>
              <a:gd name="T83" fmla="*/ 2412 h 4824"/>
              <a:gd name="T84" fmla="*/ 4243 w 6475"/>
              <a:gd name="T85" fmla="*/ 3015 h 4824"/>
              <a:gd name="T86" fmla="*/ 4458 w 6475"/>
              <a:gd name="T87" fmla="*/ 3618 h 4824"/>
              <a:gd name="T88" fmla="*/ 4672 w 6475"/>
              <a:gd name="T89" fmla="*/ 4221 h 4824"/>
              <a:gd name="T90" fmla="*/ 4887 w 6475"/>
              <a:gd name="T91" fmla="*/ 4824 h 4824"/>
              <a:gd name="T92" fmla="*/ 5343 w 6475"/>
              <a:gd name="T93" fmla="*/ 4824 h 4824"/>
              <a:gd name="T94" fmla="*/ 5343 w 6475"/>
              <a:gd name="T95" fmla="*/ 4277 h 4824"/>
              <a:gd name="T96" fmla="*/ 5343 w 6475"/>
              <a:gd name="T97" fmla="*/ 3730 h 4824"/>
              <a:gd name="T98" fmla="*/ 5891 w 6475"/>
              <a:gd name="T99" fmla="*/ 3730 h 4824"/>
              <a:gd name="T100" fmla="*/ 6440 w 6475"/>
              <a:gd name="T101" fmla="*/ 3730 h 4824"/>
              <a:gd name="T102" fmla="*/ 6440 w 6475"/>
              <a:gd name="T103" fmla="*/ 4277 h 4824"/>
              <a:gd name="T104" fmla="*/ 6440 w 6475"/>
              <a:gd name="T105" fmla="*/ 4824 h 4824"/>
              <a:gd name="T106" fmla="*/ 5891 w 6475"/>
              <a:gd name="T107" fmla="*/ 4824 h 4824"/>
              <a:gd name="T108" fmla="*/ 5343 w 6475"/>
              <a:gd name="T109" fmla="*/ 4824 h 4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475" h="4824">
                <a:moveTo>
                  <a:pt x="6475" y="1671"/>
                </a:moveTo>
                <a:lnTo>
                  <a:pt x="6332" y="2506"/>
                </a:lnTo>
                <a:lnTo>
                  <a:pt x="6191" y="3343"/>
                </a:lnTo>
                <a:lnTo>
                  <a:pt x="5547" y="3343"/>
                </a:lnTo>
                <a:lnTo>
                  <a:pt x="5428" y="2506"/>
                </a:lnTo>
                <a:lnTo>
                  <a:pt x="5309" y="1671"/>
                </a:lnTo>
                <a:lnTo>
                  <a:pt x="5309" y="835"/>
                </a:lnTo>
                <a:lnTo>
                  <a:pt x="5309" y="0"/>
                </a:lnTo>
                <a:lnTo>
                  <a:pt x="5892" y="0"/>
                </a:lnTo>
                <a:lnTo>
                  <a:pt x="6475" y="0"/>
                </a:lnTo>
                <a:lnTo>
                  <a:pt x="6475" y="835"/>
                </a:lnTo>
                <a:lnTo>
                  <a:pt x="6475" y="1671"/>
                </a:lnTo>
                <a:close/>
                <a:moveTo>
                  <a:pt x="3041" y="3007"/>
                </a:moveTo>
                <a:lnTo>
                  <a:pt x="2742" y="2147"/>
                </a:lnTo>
                <a:lnTo>
                  <a:pt x="2444" y="1289"/>
                </a:lnTo>
                <a:lnTo>
                  <a:pt x="2145" y="2147"/>
                </a:lnTo>
                <a:lnTo>
                  <a:pt x="1847" y="3007"/>
                </a:lnTo>
                <a:lnTo>
                  <a:pt x="2444" y="3007"/>
                </a:lnTo>
                <a:lnTo>
                  <a:pt x="3041" y="3007"/>
                </a:lnTo>
                <a:close/>
                <a:moveTo>
                  <a:pt x="4887" y="4824"/>
                </a:moveTo>
                <a:lnTo>
                  <a:pt x="4278" y="4824"/>
                </a:lnTo>
                <a:lnTo>
                  <a:pt x="3671" y="4824"/>
                </a:lnTo>
                <a:lnTo>
                  <a:pt x="3375" y="3971"/>
                </a:lnTo>
                <a:lnTo>
                  <a:pt x="2444" y="3971"/>
                </a:lnTo>
                <a:lnTo>
                  <a:pt x="1513" y="3971"/>
                </a:lnTo>
                <a:lnTo>
                  <a:pt x="1216" y="4824"/>
                </a:lnTo>
                <a:lnTo>
                  <a:pt x="607" y="4824"/>
                </a:lnTo>
                <a:lnTo>
                  <a:pt x="0" y="4824"/>
                </a:lnTo>
                <a:lnTo>
                  <a:pt x="214" y="4221"/>
                </a:lnTo>
                <a:lnTo>
                  <a:pt x="427" y="3618"/>
                </a:lnTo>
                <a:lnTo>
                  <a:pt x="641" y="3015"/>
                </a:lnTo>
                <a:lnTo>
                  <a:pt x="856" y="2412"/>
                </a:lnTo>
                <a:lnTo>
                  <a:pt x="1070" y="1809"/>
                </a:lnTo>
                <a:lnTo>
                  <a:pt x="1285" y="1206"/>
                </a:lnTo>
                <a:lnTo>
                  <a:pt x="1499" y="603"/>
                </a:lnTo>
                <a:lnTo>
                  <a:pt x="1714" y="0"/>
                </a:lnTo>
                <a:lnTo>
                  <a:pt x="2443" y="0"/>
                </a:lnTo>
                <a:lnTo>
                  <a:pt x="3173" y="0"/>
                </a:lnTo>
                <a:lnTo>
                  <a:pt x="3387" y="603"/>
                </a:lnTo>
                <a:lnTo>
                  <a:pt x="3601" y="1206"/>
                </a:lnTo>
                <a:lnTo>
                  <a:pt x="3814" y="1809"/>
                </a:lnTo>
                <a:lnTo>
                  <a:pt x="4029" y="2412"/>
                </a:lnTo>
                <a:lnTo>
                  <a:pt x="4243" y="3015"/>
                </a:lnTo>
                <a:lnTo>
                  <a:pt x="4458" y="3618"/>
                </a:lnTo>
                <a:lnTo>
                  <a:pt x="4672" y="4221"/>
                </a:lnTo>
                <a:lnTo>
                  <a:pt x="4887" y="4824"/>
                </a:lnTo>
                <a:close/>
                <a:moveTo>
                  <a:pt x="5343" y="4824"/>
                </a:moveTo>
                <a:lnTo>
                  <a:pt x="5343" y="4277"/>
                </a:lnTo>
                <a:lnTo>
                  <a:pt x="5343" y="3730"/>
                </a:lnTo>
                <a:lnTo>
                  <a:pt x="5891" y="3730"/>
                </a:lnTo>
                <a:lnTo>
                  <a:pt x="6440" y="3730"/>
                </a:lnTo>
                <a:lnTo>
                  <a:pt x="6440" y="4277"/>
                </a:lnTo>
                <a:lnTo>
                  <a:pt x="6440" y="4824"/>
                </a:lnTo>
                <a:lnTo>
                  <a:pt x="5891" y="4824"/>
                </a:lnTo>
                <a:lnTo>
                  <a:pt x="5343" y="48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8E3E2-A6A7-5047-7F76-5A852C28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56040" y="2249172"/>
            <a:ext cx="1512168" cy="504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lt"/>
              </a:rPr>
              <a:t>Kiitos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9FAC3-FDFD-0982-174D-64BFD817B0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1CD576-F023-46CB-9CEF-2A0A65A17CB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F6814-EA9F-9642-988B-BA0DCA001B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4FCAF-E233-9309-B54B-CAB9B5DA07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165C98D3-985C-5D09-0F62-234BE3AB5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56040" y="2769778"/>
            <a:ext cx="143821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90000"/>
              </a:lnSpc>
              <a:spcBef>
                <a:spcPts val="800"/>
              </a:spcBef>
              <a:buFontTx/>
              <a:buNone/>
              <a:defRPr sz="3000" b="1" spc="-50" baseline="0">
                <a:latin typeface="+mj-lt"/>
              </a:defRPr>
            </a:lvl1pPr>
            <a:lvl2pPr marL="26670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2pPr>
            <a:lvl3pPr marL="542925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3pPr>
            <a:lvl4pPr marL="8096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4pPr>
            <a:lvl5pPr marL="10763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5pPr>
            <a:lvl6pPr marL="1343025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6pPr>
            <a:lvl7pPr marL="1619250" indent="-27622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7pPr>
            <a:lvl8pPr marL="18859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8pPr>
            <a:lvl9pPr marL="2152650" indent="-2667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sz="3200" dirty="0">
                <a:solidFill>
                  <a:schemeClr val="bg1"/>
                </a:solidFill>
              </a:rPr>
              <a:t>aalto.fi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E981A1-63EF-5A62-16BF-911E556C4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48576" y="2004866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966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C-BY-NC 4.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4E8F-2F86-43F6-962A-20C3155CBCBD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FCC3E25D-5FFA-8583-6320-58A89111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7728" y="6309320"/>
            <a:ext cx="6552728" cy="143869"/>
          </a:xfrm>
        </p:spPr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108979D-2C35-8DF7-C967-157BD0DD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56" y="6093296"/>
            <a:ext cx="360000" cy="36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1BC6918-6C5B-C3AF-A51B-FB591F80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8" y="6093296"/>
            <a:ext cx="360000" cy="3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85E044-ACE3-4A12-B709-E06CC826CC30}"/>
              </a:ext>
            </a:extLst>
          </p:cNvPr>
          <p:cNvSpPr txBox="1"/>
          <p:nvPr/>
        </p:nvSpPr>
        <p:spPr>
          <a:xfrm>
            <a:off x="1703744" y="6093296"/>
            <a:ext cx="1871976" cy="3600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Content is available under</a:t>
            </a:r>
          </a:p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CC BY-NC 4.0 unless otherwise stated</a:t>
            </a:r>
            <a:endParaRPr lang="en-GB" sz="8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46A0EE7-1655-B8BB-A7A6-5A671F5AC35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504" y="6093296"/>
            <a:ext cx="360000" cy="360000"/>
          </a:xfrm>
          <a:prstGeom prst="rect">
            <a:avLst/>
          </a:prstGeom>
        </p:spPr>
      </p:pic>
      <p:sp>
        <p:nvSpPr>
          <p:cNvPr id="13" name="Freeform 17">
            <a:extLst>
              <a:ext uri="{FF2B5EF4-FFF2-40B4-BE49-F238E27FC236}">
                <a16:creationId xmlns:a16="http://schemas.microsoft.com/office/drawing/2014/main" id="{8BC067D3-DC1E-118F-3CC2-C93DC2BE47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3A332-E805-971C-973C-EE46F96EE4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4869160"/>
            <a:ext cx="9792468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1323295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C-BY-SA 4.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936557"/>
            <a:ext cx="9792468" cy="492443"/>
          </a:xfrm>
        </p:spPr>
        <p:txBody>
          <a:bodyPr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429000"/>
            <a:ext cx="9792468" cy="492443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407368" y="2674624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A1682D5-9875-6DFE-B1FA-F20EE13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CC32-2D14-453A-B05D-9535498A0C45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07BD9D2-D4DB-4F42-21C0-76A363F7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FCC3E25D-5FFA-8583-6320-58A89111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7728" y="6309320"/>
            <a:ext cx="6552728" cy="143869"/>
          </a:xfrm>
        </p:spPr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108979D-2C35-8DF7-C967-157BD0DD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56" y="6093296"/>
            <a:ext cx="360000" cy="36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1BC6918-6C5B-C3AF-A51B-FB591F80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8" y="6093296"/>
            <a:ext cx="360000" cy="3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85E044-ACE3-4A12-B709-E06CC826CC30}"/>
              </a:ext>
            </a:extLst>
          </p:cNvPr>
          <p:cNvSpPr txBox="1"/>
          <p:nvPr/>
        </p:nvSpPr>
        <p:spPr>
          <a:xfrm>
            <a:off x="1703744" y="6093296"/>
            <a:ext cx="1871976" cy="3600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Content is available under</a:t>
            </a:r>
          </a:p>
          <a:p>
            <a:pPr algn="l"/>
            <a:r>
              <a:rPr lang="en-US" sz="800" dirty="0">
                <a:solidFill>
                  <a:schemeClr val="tx1"/>
                </a:solidFill>
                <a:effectLst/>
              </a:rPr>
              <a:t>CC BY-SA 4.0 unless otherwise stated</a:t>
            </a:r>
            <a:endParaRPr lang="en-GB" sz="8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C0491D6-8735-CD8F-1C61-5F39FCFAC6E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6093296"/>
            <a:ext cx="360000" cy="360000"/>
          </a:xfrm>
          <a:prstGeom prst="rect">
            <a:avLst/>
          </a:prstGeom>
        </p:spPr>
      </p:pic>
      <p:sp>
        <p:nvSpPr>
          <p:cNvPr id="13" name="Freeform 17">
            <a:extLst>
              <a:ext uri="{FF2B5EF4-FFF2-40B4-BE49-F238E27FC236}">
                <a16:creationId xmlns:a16="http://schemas.microsoft.com/office/drawing/2014/main" id="{51A95ACF-5AEE-E47C-0965-C10467CF5E7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1450812-4C80-D10E-D2D4-A461D8852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4869160"/>
            <a:ext cx="9792468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2863089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12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70D3C-0CC8-FE4E-F52B-53CE8B81A6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4DA4BB-D63B-4C04-A259-7C9D64B696D5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5823F-DD19-8F3B-CB31-DC7AB7F7DD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A50C0-8868-D9E3-6151-7FEB6CA03A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8A956F79-A8B4-798B-2EF2-1FCDDFC435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1C3C5EC-A1A4-AF6C-01E1-24934BE40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0055" y="4869160"/>
            <a:ext cx="5183957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3957618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78DCC-4AC7-C533-30A2-5C63D26BDB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32E986-D5BF-4E02-8260-BC85D22328DF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AEA57-51F9-8677-BE77-6A173FB52A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089EB-5ECF-87F1-77A7-C15D7B25B7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88C01587-E5BF-2065-FE8D-82BF13A754F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DDE7A7-8FE4-2B4B-D997-B30AA58BED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0055" y="4869160"/>
            <a:ext cx="5183957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3526502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CACCF6-B7F1-B81D-EB1E-E2F15D5314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429000"/>
            <a:ext cx="6096000" cy="3429000"/>
          </a:xfrm>
          <a:solidFill>
            <a:schemeClr val="bg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</a:lstStyle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noProof="1"/>
              <a:t>Click icon to add image</a:t>
            </a:r>
            <a:br>
              <a:rPr lang="fi-FI" noProof="1"/>
            </a:br>
            <a:r>
              <a:rPr lang="fi-FI" noProof="1"/>
              <a:t>Fit the image to frame by choosing:</a:t>
            </a:r>
            <a:br>
              <a:rPr lang="fi-FI" noProof="1"/>
            </a:br>
            <a:r>
              <a:rPr lang="fi-FI" noProof="1"/>
              <a:t>crop&gt;fit / rajaa&gt;sovita</a:t>
            </a: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7C7DB-D21C-CF04-BEAE-6225DF214D5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75C4-164C-69B1-48F1-6ABBCFDD4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676" y="1495871"/>
            <a:ext cx="5183337" cy="492443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Headline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5A747-631B-1133-C63C-B48ADA15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676" y="1988313"/>
            <a:ext cx="5183337" cy="98488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14FC4-D5E6-4BFF-BDD7-E1A5F00F21BF}"/>
              </a:ext>
            </a:extLst>
          </p:cNvPr>
          <p:cNvCxnSpPr>
            <a:cxnSpLocks/>
          </p:cNvCxnSpPr>
          <p:nvPr/>
        </p:nvCxnSpPr>
        <p:spPr>
          <a:xfrm>
            <a:off x="6600056" y="1233937"/>
            <a:ext cx="39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E7816-46AF-EDE4-B973-3A70EF994B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50EA15-C75F-4744-BFEC-FE31A7ABE25C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6E867-4E34-AE05-3565-F0277F6849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1884A-89D7-C67B-7CC3-A45310410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6D31F666-0C2B-499E-3794-01803F55DE0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6800" y="432000"/>
            <a:ext cx="2510175" cy="540000"/>
          </a:xfrm>
          <a:custGeom>
            <a:avLst/>
            <a:gdLst>
              <a:gd name="T0" fmla="*/ 2288 w 2896"/>
              <a:gd name="T1" fmla="*/ 589 h 623"/>
              <a:gd name="T2" fmla="*/ 1105 w 2896"/>
              <a:gd name="T3" fmla="*/ 104 h 623"/>
              <a:gd name="T4" fmla="*/ 1256 w 2896"/>
              <a:gd name="T5" fmla="*/ 73 h 623"/>
              <a:gd name="T6" fmla="*/ 1263 w 2896"/>
              <a:gd name="T7" fmla="*/ 167 h 623"/>
              <a:gd name="T8" fmla="*/ 1445 w 2896"/>
              <a:gd name="T9" fmla="*/ 136 h 623"/>
              <a:gd name="T10" fmla="*/ 1488 w 2896"/>
              <a:gd name="T11" fmla="*/ 139 h 623"/>
              <a:gd name="T12" fmla="*/ 1567 w 2896"/>
              <a:gd name="T13" fmla="*/ 163 h 623"/>
              <a:gd name="T14" fmla="*/ 1522 w 2896"/>
              <a:gd name="T15" fmla="*/ 135 h 623"/>
              <a:gd name="T16" fmla="*/ 1844 w 2896"/>
              <a:gd name="T17" fmla="*/ 166 h 623"/>
              <a:gd name="T18" fmla="*/ 2009 w 2896"/>
              <a:gd name="T19" fmla="*/ 168 h 623"/>
              <a:gd name="T20" fmla="*/ 2074 w 2896"/>
              <a:gd name="T21" fmla="*/ 125 h 623"/>
              <a:gd name="T22" fmla="*/ 1994 w 2896"/>
              <a:gd name="T23" fmla="*/ 93 h 623"/>
              <a:gd name="T24" fmla="*/ 2202 w 2896"/>
              <a:gd name="T25" fmla="*/ 147 h 623"/>
              <a:gd name="T26" fmla="*/ 2177 w 2896"/>
              <a:gd name="T27" fmla="*/ 93 h 623"/>
              <a:gd name="T28" fmla="*/ 2269 w 2896"/>
              <a:gd name="T29" fmla="*/ 17 h 623"/>
              <a:gd name="T30" fmla="*/ 2391 w 2896"/>
              <a:gd name="T31" fmla="*/ 113 h 623"/>
              <a:gd name="T32" fmla="*/ 2361 w 2896"/>
              <a:gd name="T33" fmla="*/ 138 h 623"/>
              <a:gd name="T34" fmla="*/ 2381 w 2896"/>
              <a:gd name="T35" fmla="*/ 59 h 623"/>
              <a:gd name="T36" fmla="*/ 2456 w 2896"/>
              <a:gd name="T37" fmla="*/ 20 h 623"/>
              <a:gd name="T38" fmla="*/ 2606 w 2896"/>
              <a:gd name="T39" fmla="*/ 91 h 623"/>
              <a:gd name="T40" fmla="*/ 2535 w 2896"/>
              <a:gd name="T41" fmla="*/ 77 h 623"/>
              <a:gd name="T42" fmla="*/ 1212 w 2896"/>
              <a:gd name="T43" fmla="*/ 288 h 623"/>
              <a:gd name="T44" fmla="*/ 1276 w 2896"/>
              <a:gd name="T45" fmla="*/ 308 h 623"/>
              <a:gd name="T46" fmla="*/ 1275 w 2896"/>
              <a:gd name="T47" fmla="*/ 363 h 623"/>
              <a:gd name="T48" fmla="*/ 1273 w 2896"/>
              <a:gd name="T49" fmla="*/ 276 h 623"/>
              <a:gd name="T50" fmla="*/ 1402 w 2896"/>
              <a:gd name="T51" fmla="*/ 247 h 623"/>
              <a:gd name="T52" fmla="*/ 1505 w 2896"/>
              <a:gd name="T53" fmla="*/ 393 h 623"/>
              <a:gd name="T54" fmla="*/ 1600 w 2896"/>
              <a:gd name="T55" fmla="*/ 275 h 623"/>
              <a:gd name="T56" fmla="*/ 1641 w 2896"/>
              <a:gd name="T57" fmla="*/ 342 h 623"/>
              <a:gd name="T58" fmla="*/ 1580 w 2896"/>
              <a:gd name="T59" fmla="*/ 235 h 623"/>
              <a:gd name="T60" fmla="*/ 1654 w 2896"/>
              <a:gd name="T61" fmla="*/ 235 h 623"/>
              <a:gd name="T62" fmla="*/ 1766 w 2896"/>
              <a:gd name="T63" fmla="*/ 275 h 623"/>
              <a:gd name="T64" fmla="*/ 1766 w 2896"/>
              <a:gd name="T65" fmla="*/ 306 h 623"/>
              <a:gd name="T66" fmla="*/ 1729 w 2896"/>
              <a:gd name="T67" fmla="*/ 228 h 623"/>
              <a:gd name="T68" fmla="*/ 1786 w 2896"/>
              <a:gd name="T69" fmla="*/ 252 h 623"/>
              <a:gd name="T70" fmla="*/ 1917 w 2896"/>
              <a:gd name="T71" fmla="*/ 243 h 623"/>
              <a:gd name="T72" fmla="*/ 2036 w 2896"/>
              <a:gd name="T73" fmla="*/ 367 h 623"/>
              <a:gd name="T74" fmla="*/ 2081 w 2896"/>
              <a:gd name="T75" fmla="*/ 227 h 623"/>
              <a:gd name="T76" fmla="*/ 2142 w 2896"/>
              <a:gd name="T77" fmla="*/ 281 h 623"/>
              <a:gd name="T78" fmla="*/ 2221 w 2896"/>
              <a:gd name="T79" fmla="*/ 374 h 623"/>
              <a:gd name="T80" fmla="*/ 2300 w 2896"/>
              <a:gd name="T81" fmla="*/ 368 h 623"/>
              <a:gd name="T82" fmla="*/ 2326 w 2896"/>
              <a:gd name="T83" fmla="*/ 317 h 623"/>
              <a:gd name="T84" fmla="*/ 2403 w 2896"/>
              <a:gd name="T85" fmla="*/ 363 h 623"/>
              <a:gd name="T86" fmla="*/ 2463 w 2896"/>
              <a:gd name="T87" fmla="*/ 255 h 623"/>
              <a:gd name="T88" fmla="*/ 2524 w 2896"/>
              <a:gd name="T89" fmla="*/ 374 h 623"/>
              <a:gd name="T90" fmla="*/ 2583 w 2896"/>
              <a:gd name="T91" fmla="*/ 366 h 623"/>
              <a:gd name="T92" fmla="*/ 2698 w 2896"/>
              <a:gd name="T93" fmla="*/ 394 h 623"/>
              <a:gd name="T94" fmla="*/ 2687 w 2896"/>
              <a:gd name="T95" fmla="*/ 357 h 623"/>
              <a:gd name="T96" fmla="*/ 2705 w 2896"/>
              <a:gd name="T97" fmla="*/ 298 h 623"/>
              <a:gd name="T98" fmla="*/ 2861 w 2896"/>
              <a:gd name="T99" fmla="*/ 310 h 623"/>
              <a:gd name="T100" fmla="*/ 1168 w 2896"/>
              <a:gd name="T101" fmla="*/ 541 h 623"/>
              <a:gd name="T102" fmla="*/ 1229 w 2896"/>
              <a:gd name="T103" fmla="*/ 597 h 623"/>
              <a:gd name="T104" fmla="*/ 1335 w 2896"/>
              <a:gd name="T105" fmla="*/ 503 h 623"/>
              <a:gd name="T106" fmla="*/ 1550 w 2896"/>
              <a:gd name="T107" fmla="*/ 621 h 623"/>
              <a:gd name="T108" fmla="*/ 1544 w 2896"/>
              <a:gd name="T109" fmla="*/ 587 h 623"/>
              <a:gd name="T110" fmla="*/ 1556 w 2896"/>
              <a:gd name="T111" fmla="*/ 528 h 623"/>
              <a:gd name="T112" fmla="*/ 1704 w 2896"/>
              <a:gd name="T113" fmla="*/ 529 h 623"/>
              <a:gd name="T114" fmla="*/ 1711 w 2896"/>
              <a:gd name="T115" fmla="*/ 604 h 623"/>
              <a:gd name="T116" fmla="*/ 1801 w 2896"/>
              <a:gd name="T117" fmla="*/ 548 h 623"/>
              <a:gd name="T118" fmla="*/ 1974 w 2896"/>
              <a:gd name="T119" fmla="*/ 509 h 623"/>
              <a:gd name="T120" fmla="*/ 1954 w 2896"/>
              <a:gd name="T121" fmla="*/ 529 h 623"/>
              <a:gd name="T122" fmla="*/ 2034 w 2896"/>
              <a:gd name="T123" fmla="*/ 61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96" h="623">
                <a:moveTo>
                  <a:pt x="2295" y="571"/>
                </a:moveTo>
                <a:lnTo>
                  <a:pt x="2295" y="503"/>
                </a:lnTo>
                <a:lnTo>
                  <a:pt x="2328" y="503"/>
                </a:lnTo>
                <a:lnTo>
                  <a:pt x="2328" y="621"/>
                </a:lnTo>
                <a:lnTo>
                  <a:pt x="2296" y="621"/>
                </a:lnTo>
                <a:lnTo>
                  <a:pt x="2296" y="599"/>
                </a:lnTo>
                <a:lnTo>
                  <a:pt x="2293" y="604"/>
                </a:lnTo>
                <a:lnTo>
                  <a:pt x="2290" y="609"/>
                </a:lnTo>
                <a:lnTo>
                  <a:pt x="2286" y="613"/>
                </a:lnTo>
                <a:lnTo>
                  <a:pt x="2282" y="616"/>
                </a:lnTo>
                <a:lnTo>
                  <a:pt x="2277" y="619"/>
                </a:lnTo>
                <a:lnTo>
                  <a:pt x="2271" y="621"/>
                </a:lnTo>
                <a:lnTo>
                  <a:pt x="2265" y="622"/>
                </a:lnTo>
                <a:lnTo>
                  <a:pt x="2259" y="622"/>
                </a:lnTo>
                <a:lnTo>
                  <a:pt x="2250" y="622"/>
                </a:lnTo>
                <a:lnTo>
                  <a:pt x="2246" y="621"/>
                </a:lnTo>
                <a:lnTo>
                  <a:pt x="2242" y="619"/>
                </a:lnTo>
                <a:lnTo>
                  <a:pt x="2239" y="618"/>
                </a:lnTo>
                <a:lnTo>
                  <a:pt x="2236" y="616"/>
                </a:lnTo>
                <a:lnTo>
                  <a:pt x="2230" y="611"/>
                </a:lnTo>
                <a:lnTo>
                  <a:pt x="2227" y="607"/>
                </a:lnTo>
                <a:lnTo>
                  <a:pt x="2225" y="604"/>
                </a:lnTo>
                <a:lnTo>
                  <a:pt x="2223" y="600"/>
                </a:lnTo>
                <a:lnTo>
                  <a:pt x="2221" y="596"/>
                </a:lnTo>
                <a:lnTo>
                  <a:pt x="2220" y="592"/>
                </a:lnTo>
                <a:lnTo>
                  <a:pt x="2219" y="588"/>
                </a:lnTo>
                <a:lnTo>
                  <a:pt x="2219" y="583"/>
                </a:lnTo>
                <a:lnTo>
                  <a:pt x="2219" y="578"/>
                </a:lnTo>
                <a:lnTo>
                  <a:pt x="2219" y="503"/>
                </a:lnTo>
                <a:lnTo>
                  <a:pt x="2251" y="503"/>
                </a:lnTo>
                <a:lnTo>
                  <a:pt x="2251" y="572"/>
                </a:lnTo>
                <a:lnTo>
                  <a:pt x="2252" y="577"/>
                </a:lnTo>
                <a:lnTo>
                  <a:pt x="2253" y="582"/>
                </a:lnTo>
                <a:lnTo>
                  <a:pt x="2254" y="585"/>
                </a:lnTo>
                <a:lnTo>
                  <a:pt x="2257" y="589"/>
                </a:lnTo>
                <a:lnTo>
                  <a:pt x="2260" y="591"/>
                </a:lnTo>
                <a:lnTo>
                  <a:pt x="2263" y="593"/>
                </a:lnTo>
                <a:lnTo>
                  <a:pt x="2267" y="594"/>
                </a:lnTo>
                <a:lnTo>
                  <a:pt x="2272" y="595"/>
                </a:lnTo>
                <a:lnTo>
                  <a:pt x="2277" y="594"/>
                </a:lnTo>
                <a:lnTo>
                  <a:pt x="2281" y="593"/>
                </a:lnTo>
                <a:lnTo>
                  <a:pt x="2285" y="591"/>
                </a:lnTo>
                <a:lnTo>
                  <a:pt x="2288" y="589"/>
                </a:lnTo>
                <a:lnTo>
                  <a:pt x="2290" y="587"/>
                </a:lnTo>
                <a:lnTo>
                  <a:pt x="2291" y="585"/>
                </a:lnTo>
                <a:lnTo>
                  <a:pt x="2294" y="581"/>
                </a:lnTo>
                <a:lnTo>
                  <a:pt x="2295" y="576"/>
                </a:lnTo>
                <a:lnTo>
                  <a:pt x="2295" y="571"/>
                </a:lnTo>
                <a:close/>
                <a:moveTo>
                  <a:pt x="386" y="389"/>
                </a:moveTo>
                <a:lnTo>
                  <a:pt x="310" y="171"/>
                </a:lnTo>
                <a:lnTo>
                  <a:pt x="235" y="389"/>
                </a:lnTo>
                <a:lnTo>
                  <a:pt x="386" y="389"/>
                </a:lnTo>
                <a:close/>
                <a:moveTo>
                  <a:pt x="619" y="620"/>
                </a:moveTo>
                <a:lnTo>
                  <a:pt x="466" y="620"/>
                </a:lnTo>
                <a:lnTo>
                  <a:pt x="428" y="512"/>
                </a:lnTo>
                <a:lnTo>
                  <a:pt x="192" y="512"/>
                </a:lnTo>
                <a:lnTo>
                  <a:pt x="154" y="620"/>
                </a:lnTo>
                <a:lnTo>
                  <a:pt x="0" y="620"/>
                </a:lnTo>
                <a:lnTo>
                  <a:pt x="218" y="8"/>
                </a:lnTo>
                <a:lnTo>
                  <a:pt x="403" y="8"/>
                </a:lnTo>
                <a:lnTo>
                  <a:pt x="619" y="620"/>
                </a:lnTo>
                <a:close/>
                <a:moveTo>
                  <a:pt x="678" y="620"/>
                </a:moveTo>
                <a:lnTo>
                  <a:pt x="678" y="481"/>
                </a:lnTo>
                <a:lnTo>
                  <a:pt x="817" y="481"/>
                </a:lnTo>
                <a:lnTo>
                  <a:pt x="817" y="620"/>
                </a:lnTo>
                <a:lnTo>
                  <a:pt x="678" y="620"/>
                </a:lnTo>
                <a:close/>
                <a:moveTo>
                  <a:pt x="821" y="220"/>
                </a:moveTo>
                <a:lnTo>
                  <a:pt x="785" y="432"/>
                </a:lnTo>
                <a:lnTo>
                  <a:pt x="704" y="432"/>
                </a:lnTo>
                <a:lnTo>
                  <a:pt x="674" y="220"/>
                </a:lnTo>
                <a:lnTo>
                  <a:pt x="674" y="8"/>
                </a:lnTo>
                <a:lnTo>
                  <a:pt x="821" y="8"/>
                </a:lnTo>
                <a:lnTo>
                  <a:pt x="821" y="220"/>
                </a:lnTo>
                <a:close/>
                <a:moveTo>
                  <a:pt x="1085" y="166"/>
                </a:moveTo>
                <a:lnTo>
                  <a:pt x="1049" y="166"/>
                </a:lnTo>
                <a:lnTo>
                  <a:pt x="1103" y="9"/>
                </a:lnTo>
                <a:lnTo>
                  <a:pt x="1146" y="9"/>
                </a:lnTo>
                <a:lnTo>
                  <a:pt x="1200" y="166"/>
                </a:lnTo>
                <a:lnTo>
                  <a:pt x="1165" y="166"/>
                </a:lnTo>
                <a:lnTo>
                  <a:pt x="1153" y="130"/>
                </a:lnTo>
                <a:lnTo>
                  <a:pt x="1096" y="130"/>
                </a:lnTo>
                <a:lnTo>
                  <a:pt x="1085" y="166"/>
                </a:lnTo>
                <a:close/>
                <a:moveTo>
                  <a:pt x="1105" y="104"/>
                </a:moveTo>
                <a:lnTo>
                  <a:pt x="1145" y="104"/>
                </a:lnTo>
                <a:lnTo>
                  <a:pt x="1125" y="45"/>
                </a:lnTo>
                <a:lnTo>
                  <a:pt x="1105" y="104"/>
                </a:lnTo>
                <a:close/>
                <a:moveTo>
                  <a:pt x="1252" y="168"/>
                </a:moveTo>
                <a:lnTo>
                  <a:pt x="1243" y="168"/>
                </a:lnTo>
                <a:lnTo>
                  <a:pt x="1240" y="167"/>
                </a:lnTo>
                <a:lnTo>
                  <a:pt x="1236" y="166"/>
                </a:lnTo>
                <a:lnTo>
                  <a:pt x="1229" y="163"/>
                </a:lnTo>
                <a:lnTo>
                  <a:pt x="1224" y="160"/>
                </a:lnTo>
                <a:lnTo>
                  <a:pt x="1221" y="157"/>
                </a:lnTo>
                <a:lnTo>
                  <a:pt x="1219" y="155"/>
                </a:lnTo>
                <a:lnTo>
                  <a:pt x="1217" y="152"/>
                </a:lnTo>
                <a:lnTo>
                  <a:pt x="1215" y="149"/>
                </a:lnTo>
                <a:lnTo>
                  <a:pt x="1214" y="145"/>
                </a:lnTo>
                <a:lnTo>
                  <a:pt x="1213" y="141"/>
                </a:lnTo>
                <a:lnTo>
                  <a:pt x="1213" y="137"/>
                </a:lnTo>
                <a:lnTo>
                  <a:pt x="1212" y="133"/>
                </a:lnTo>
                <a:lnTo>
                  <a:pt x="1213" y="127"/>
                </a:lnTo>
                <a:lnTo>
                  <a:pt x="1214" y="121"/>
                </a:lnTo>
                <a:lnTo>
                  <a:pt x="1216" y="117"/>
                </a:lnTo>
                <a:lnTo>
                  <a:pt x="1219" y="113"/>
                </a:lnTo>
                <a:lnTo>
                  <a:pt x="1222" y="109"/>
                </a:lnTo>
                <a:lnTo>
                  <a:pt x="1226" y="106"/>
                </a:lnTo>
                <a:lnTo>
                  <a:pt x="1230" y="104"/>
                </a:lnTo>
                <a:lnTo>
                  <a:pt x="1235" y="102"/>
                </a:lnTo>
                <a:lnTo>
                  <a:pt x="1240" y="100"/>
                </a:lnTo>
                <a:lnTo>
                  <a:pt x="1245" y="99"/>
                </a:lnTo>
                <a:lnTo>
                  <a:pt x="1257" y="97"/>
                </a:lnTo>
                <a:lnTo>
                  <a:pt x="1270" y="95"/>
                </a:lnTo>
                <a:lnTo>
                  <a:pt x="1275" y="95"/>
                </a:lnTo>
                <a:lnTo>
                  <a:pt x="1279" y="94"/>
                </a:lnTo>
                <a:lnTo>
                  <a:pt x="1281" y="93"/>
                </a:lnTo>
                <a:lnTo>
                  <a:pt x="1284" y="91"/>
                </a:lnTo>
                <a:lnTo>
                  <a:pt x="1285" y="89"/>
                </a:lnTo>
                <a:lnTo>
                  <a:pt x="1285" y="86"/>
                </a:lnTo>
                <a:lnTo>
                  <a:pt x="1285" y="83"/>
                </a:lnTo>
                <a:lnTo>
                  <a:pt x="1284" y="80"/>
                </a:lnTo>
                <a:lnTo>
                  <a:pt x="1283" y="77"/>
                </a:lnTo>
                <a:lnTo>
                  <a:pt x="1281" y="75"/>
                </a:lnTo>
                <a:lnTo>
                  <a:pt x="1278" y="73"/>
                </a:lnTo>
                <a:lnTo>
                  <a:pt x="1275" y="72"/>
                </a:lnTo>
                <a:lnTo>
                  <a:pt x="1272" y="71"/>
                </a:lnTo>
                <a:lnTo>
                  <a:pt x="1268" y="71"/>
                </a:lnTo>
                <a:lnTo>
                  <a:pt x="1264" y="71"/>
                </a:lnTo>
                <a:lnTo>
                  <a:pt x="1260" y="72"/>
                </a:lnTo>
                <a:lnTo>
                  <a:pt x="1256" y="73"/>
                </a:lnTo>
                <a:lnTo>
                  <a:pt x="1254" y="75"/>
                </a:lnTo>
                <a:lnTo>
                  <a:pt x="1251" y="77"/>
                </a:lnTo>
                <a:lnTo>
                  <a:pt x="1249" y="79"/>
                </a:lnTo>
                <a:lnTo>
                  <a:pt x="1248" y="81"/>
                </a:lnTo>
                <a:lnTo>
                  <a:pt x="1247" y="84"/>
                </a:lnTo>
                <a:lnTo>
                  <a:pt x="1217" y="82"/>
                </a:lnTo>
                <a:lnTo>
                  <a:pt x="1218" y="78"/>
                </a:lnTo>
                <a:lnTo>
                  <a:pt x="1219" y="74"/>
                </a:lnTo>
                <a:lnTo>
                  <a:pt x="1222" y="67"/>
                </a:lnTo>
                <a:lnTo>
                  <a:pt x="1227" y="61"/>
                </a:lnTo>
                <a:lnTo>
                  <a:pt x="1233" y="56"/>
                </a:lnTo>
                <a:lnTo>
                  <a:pt x="1237" y="54"/>
                </a:lnTo>
                <a:lnTo>
                  <a:pt x="1240" y="52"/>
                </a:lnTo>
                <a:lnTo>
                  <a:pt x="1242" y="51"/>
                </a:lnTo>
                <a:lnTo>
                  <a:pt x="1244" y="50"/>
                </a:lnTo>
                <a:lnTo>
                  <a:pt x="1249" y="49"/>
                </a:lnTo>
                <a:lnTo>
                  <a:pt x="1253" y="48"/>
                </a:lnTo>
                <a:lnTo>
                  <a:pt x="1258" y="47"/>
                </a:lnTo>
                <a:lnTo>
                  <a:pt x="1263" y="47"/>
                </a:lnTo>
                <a:lnTo>
                  <a:pt x="1268" y="47"/>
                </a:lnTo>
                <a:lnTo>
                  <a:pt x="1274" y="47"/>
                </a:lnTo>
                <a:lnTo>
                  <a:pt x="1281" y="48"/>
                </a:lnTo>
                <a:lnTo>
                  <a:pt x="1287" y="49"/>
                </a:lnTo>
                <a:lnTo>
                  <a:pt x="1292" y="51"/>
                </a:lnTo>
                <a:lnTo>
                  <a:pt x="1298" y="53"/>
                </a:lnTo>
                <a:lnTo>
                  <a:pt x="1303" y="56"/>
                </a:lnTo>
                <a:lnTo>
                  <a:pt x="1307" y="60"/>
                </a:lnTo>
                <a:lnTo>
                  <a:pt x="1311" y="64"/>
                </a:lnTo>
                <a:lnTo>
                  <a:pt x="1312" y="66"/>
                </a:lnTo>
                <a:lnTo>
                  <a:pt x="1314" y="69"/>
                </a:lnTo>
                <a:lnTo>
                  <a:pt x="1316" y="74"/>
                </a:lnTo>
                <a:lnTo>
                  <a:pt x="1317" y="80"/>
                </a:lnTo>
                <a:lnTo>
                  <a:pt x="1318" y="87"/>
                </a:lnTo>
                <a:lnTo>
                  <a:pt x="1318" y="166"/>
                </a:lnTo>
                <a:lnTo>
                  <a:pt x="1287" y="166"/>
                </a:lnTo>
                <a:lnTo>
                  <a:pt x="1287" y="150"/>
                </a:lnTo>
                <a:lnTo>
                  <a:pt x="1284" y="154"/>
                </a:lnTo>
                <a:lnTo>
                  <a:pt x="1281" y="157"/>
                </a:lnTo>
                <a:lnTo>
                  <a:pt x="1277" y="160"/>
                </a:lnTo>
                <a:lnTo>
                  <a:pt x="1273" y="163"/>
                </a:lnTo>
                <a:lnTo>
                  <a:pt x="1269" y="165"/>
                </a:lnTo>
                <a:lnTo>
                  <a:pt x="1266" y="166"/>
                </a:lnTo>
                <a:lnTo>
                  <a:pt x="1263" y="167"/>
                </a:lnTo>
                <a:lnTo>
                  <a:pt x="1258" y="168"/>
                </a:lnTo>
                <a:lnTo>
                  <a:pt x="1252" y="168"/>
                </a:lnTo>
                <a:close/>
                <a:moveTo>
                  <a:pt x="1261" y="146"/>
                </a:moveTo>
                <a:lnTo>
                  <a:pt x="1266" y="145"/>
                </a:lnTo>
                <a:lnTo>
                  <a:pt x="1271" y="144"/>
                </a:lnTo>
                <a:lnTo>
                  <a:pt x="1275" y="142"/>
                </a:lnTo>
                <a:lnTo>
                  <a:pt x="1279" y="140"/>
                </a:lnTo>
                <a:lnTo>
                  <a:pt x="1282" y="136"/>
                </a:lnTo>
                <a:lnTo>
                  <a:pt x="1284" y="133"/>
                </a:lnTo>
                <a:lnTo>
                  <a:pt x="1285" y="129"/>
                </a:lnTo>
                <a:lnTo>
                  <a:pt x="1285" y="124"/>
                </a:lnTo>
                <a:lnTo>
                  <a:pt x="1285" y="112"/>
                </a:lnTo>
                <a:lnTo>
                  <a:pt x="1283" y="113"/>
                </a:lnTo>
                <a:lnTo>
                  <a:pt x="1279" y="114"/>
                </a:lnTo>
                <a:lnTo>
                  <a:pt x="1271" y="116"/>
                </a:lnTo>
                <a:lnTo>
                  <a:pt x="1263" y="117"/>
                </a:lnTo>
                <a:lnTo>
                  <a:pt x="1255" y="119"/>
                </a:lnTo>
                <a:lnTo>
                  <a:pt x="1252" y="120"/>
                </a:lnTo>
                <a:lnTo>
                  <a:pt x="1249" y="122"/>
                </a:lnTo>
                <a:lnTo>
                  <a:pt x="1248" y="123"/>
                </a:lnTo>
                <a:lnTo>
                  <a:pt x="1247" y="124"/>
                </a:lnTo>
                <a:lnTo>
                  <a:pt x="1245" y="126"/>
                </a:lnTo>
                <a:lnTo>
                  <a:pt x="1244" y="129"/>
                </a:lnTo>
                <a:lnTo>
                  <a:pt x="1244" y="132"/>
                </a:lnTo>
                <a:lnTo>
                  <a:pt x="1244" y="135"/>
                </a:lnTo>
                <a:lnTo>
                  <a:pt x="1245" y="138"/>
                </a:lnTo>
                <a:lnTo>
                  <a:pt x="1246" y="140"/>
                </a:lnTo>
                <a:lnTo>
                  <a:pt x="1248" y="142"/>
                </a:lnTo>
                <a:lnTo>
                  <a:pt x="1251" y="144"/>
                </a:lnTo>
                <a:lnTo>
                  <a:pt x="1254" y="145"/>
                </a:lnTo>
                <a:lnTo>
                  <a:pt x="1257" y="146"/>
                </a:lnTo>
                <a:lnTo>
                  <a:pt x="1261" y="146"/>
                </a:lnTo>
                <a:close/>
                <a:moveTo>
                  <a:pt x="1378" y="166"/>
                </a:moveTo>
                <a:lnTo>
                  <a:pt x="1345" y="166"/>
                </a:lnTo>
                <a:lnTo>
                  <a:pt x="1345" y="9"/>
                </a:lnTo>
                <a:lnTo>
                  <a:pt x="1378" y="9"/>
                </a:lnTo>
                <a:lnTo>
                  <a:pt x="1378" y="166"/>
                </a:lnTo>
                <a:close/>
                <a:moveTo>
                  <a:pt x="1468" y="48"/>
                </a:moveTo>
                <a:lnTo>
                  <a:pt x="1468" y="73"/>
                </a:lnTo>
                <a:lnTo>
                  <a:pt x="1445" y="73"/>
                </a:lnTo>
                <a:lnTo>
                  <a:pt x="1445" y="130"/>
                </a:lnTo>
                <a:lnTo>
                  <a:pt x="1445" y="133"/>
                </a:lnTo>
                <a:lnTo>
                  <a:pt x="1445" y="136"/>
                </a:lnTo>
                <a:lnTo>
                  <a:pt x="1446" y="138"/>
                </a:lnTo>
                <a:lnTo>
                  <a:pt x="1449" y="139"/>
                </a:lnTo>
                <a:lnTo>
                  <a:pt x="1450" y="140"/>
                </a:lnTo>
                <a:lnTo>
                  <a:pt x="1452" y="141"/>
                </a:lnTo>
                <a:lnTo>
                  <a:pt x="1454" y="141"/>
                </a:lnTo>
                <a:lnTo>
                  <a:pt x="1457" y="141"/>
                </a:lnTo>
                <a:lnTo>
                  <a:pt x="1461" y="141"/>
                </a:lnTo>
                <a:lnTo>
                  <a:pt x="1465" y="140"/>
                </a:lnTo>
                <a:lnTo>
                  <a:pt x="1470" y="165"/>
                </a:lnTo>
                <a:lnTo>
                  <a:pt x="1463" y="167"/>
                </a:lnTo>
                <a:lnTo>
                  <a:pt x="1458" y="167"/>
                </a:lnTo>
                <a:lnTo>
                  <a:pt x="1452" y="168"/>
                </a:lnTo>
                <a:lnTo>
                  <a:pt x="1448" y="168"/>
                </a:lnTo>
                <a:lnTo>
                  <a:pt x="1443" y="168"/>
                </a:lnTo>
                <a:lnTo>
                  <a:pt x="1435" y="166"/>
                </a:lnTo>
                <a:lnTo>
                  <a:pt x="1428" y="164"/>
                </a:lnTo>
                <a:lnTo>
                  <a:pt x="1425" y="162"/>
                </a:lnTo>
                <a:lnTo>
                  <a:pt x="1423" y="160"/>
                </a:lnTo>
                <a:lnTo>
                  <a:pt x="1418" y="155"/>
                </a:lnTo>
                <a:lnTo>
                  <a:pt x="1416" y="152"/>
                </a:lnTo>
                <a:lnTo>
                  <a:pt x="1415" y="149"/>
                </a:lnTo>
                <a:lnTo>
                  <a:pt x="1413" y="146"/>
                </a:lnTo>
                <a:lnTo>
                  <a:pt x="1413" y="142"/>
                </a:lnTo>
                <a:lnTo>
                  <a:pt x="1412" y="138"/>
                </a:lnTo>
                <a:lnTo>
                  <a:pt x="1412" y="134"/>
                </a:lnTo>
                <a:lnTo>
                  <a:pt x="1412" y="73"/>
                </a:lnTo>
                <a:lnTo>
                  <a:pt x="1396" y="73"/>
                </a:lnTo>
                <a:lnTo>
                  <a:pt x="1396" y="48"/>
                </a:lnTo>
                <a:lnTo>
                  <a:pt x="1412" y="48"/>
                </a:lnTo>
                <a:lnTo>
                  <a:pt x="1412" y="20"/>
                </a:lnTo>
                <a:lnTo>
                  <a:pt x="1445" y="20"/>
                </a:lnTo>
                <a:lnTo>
                  <a:pt x="1445" y="48"/>
                </a:lnTo>
                <a:lnTo>
                  <a:pt x="1468" y="48"/>
                </a:lnTo>
                <a:close/>
                <a:moveTo>
                  <a:pt x="1539" y="168"/>
                </a:moveTo>
                <a:lnTo>
                  <a:pt x="1530" y="168"/>
                </a:lnTo>
                <a:lnTo>
                  <a:pt x="1526" y="167"/>
                </a:lnTo>
                <a:lnTo>
                  <a:pt x="1522" y="167"/>
                </a:lnTo>
                <a:lnTo>
                  <a:pt x="1515" y="164"/>
                </a:lnTo>
                <a:lnTo>
                  <a:pt x="1508" y="161"/>
                </a:lnTo>
                <a:lnTo>
                  <a:pt x="1502" y="157"/>
                </a:lnTo>
                <a:lnTo>
                  <a:pt x="1497" y="152"/>
                </a:lnTo>
                <a:lnTo>
                  <a:pt x="1492" y="146"/>
                </a:lnTo>
                <a:lnTo>
                  <a:pt x="1488" y="139"/>
                </a:lnTo>
                <a:lnTo>
                  <a:pt x="1485" y="132"/>
                </a:lnTo>
                <a:lnTo>
                  <a:pt x="1483" y="125"/>
                </a:lnTo>
                <a:lnTo>
                  <a:pt x="1482" y="116"/>
                </a:lnTo>
                <a:lnTo>
                  <a:pt x="1481" y="108"/>
                </a:lnTo>
                <a:lnTo>
                  <a:pt x="1482" y="99"/>
                </a:lnTo>
                <a:lnTo>
                  <a:pt x="1483" y="91"/>
                </a:lnTo>
                <a:lnTo>
                  <a:pt x="1484" y="87"/>
                </a:lnTo>
                <a:lnTo>
                  <a:pt x="1485" y="83"/>
                </a:lnTo>
                <a:lnTo>
                  <a:pt x="1488" y="76"/>
                </a:lnTo>
                <a:lnTo>
                  <a:pt x="1492" y="69"/>
                </a:lnTo>
                <a:lnTo>
                  <a:pt x="1497" y="64"/>
                </a:lnTo>
                <a:lnTo>
                  <a:pt x="1502" y="59"/>
                </a:lnTo>
                <a:lnTo>
                  <a:pt x="1508" y="54"/>
                </a:lnTo>
                <a:lnTo>
                  <a:pt x="1512" y="53"/>
                </a:lnTo>
                <a:lnTo>
                  <a:pt x="1515" y="51"/>
                </a:lnTo>
                <a:lnTo>
                  <a:pt x="1522" y="49"/>
                </a:lnTo>
                <a:lnTo>
                  <a:pt x="1526" y="48"/>
                </a:lnTo>
                <a:lnTo>
                  <a:pt x="1530" y="47"/>
                </a:lnTo>
                <a:lnTo>
                  <a:pt x="1539" y="47"/>
                </a:lnTo>
                <a:lnTo>
                  <a:pt x="1548" y="47"/>
                </a:lnTo>
                <a:lnTo>
                  <a:pt x="1552" y="48"/>
                </a:lnTo>
                <a:lnTo>
                  <a:pt x="1556" y="49"/>
                </a:lnTo>
                <a:lnTo>
                  <a:pt x="1563" y="51"/>
                </a:lnTo>
                <a:lnTo>
                  <a:pt x="1570" y="54"/>
                </a:lnTo>
                <a:lnTo>
                  <a:pt x="1576" y="59"/>
                </a:lnTo>
                <a:lnTo>
                  <a:pt x="1581" y="64"/>
                </a:lnTo>
                <a:lnTo>
                  <a:pt x="1586" y="69"/>
                </a:lnTo>
                <a:lnTo>
                  <a:pt x="1590" y="76"/>
                </a:lnTo>
                <a:lnTo>
                  <a:pt x="1592" y="79"/>
                </a:lnTo>
                <a:lnTo>
                  <a:pt x="1593" y="83"/>
                </a:lnTo>
                <a:lnTo>
                  <a:pt x="1595" y="91"/>
                </a:lnTo>
                <a:lnTo>
                  <a:pt x="1597" y="99"/>
                </a:lnTo>
                <a:lnTo>
                  <a:pt x="1597" y="108"/>
                </a:lnTo>
                <a:lnTo>
                  <a:pt x="1597" y="116"/>
                </a:lnTo>
                <a:lnTo>
                  <a:pt x="1595" y="125"/>
                </a:lnTo>
                <a:lnTo>
                  <a:pt x="1594" y="129"/>
                </a:lnTo>
                <a:lnTo>
                  <a:pt x="1593" y="132"/>
                </a:lnTo>
                <a:lnTo>
                  <a:pt x="1590" y="139"/>
                </a:lnTo>
                <a:lnTo>
                  <a:pt x="1586" y="146"/>
                </a:lnTo>
                <a:lnTo>
                  <a:pt x="1581" y="152"/>
                </a:lnTo>
                <a:lnTo>
                  <a:pt x="1576" y="157"/>
                </a:lnTo>
                <a:lnTo>
                  <a:pt x="1570" y="161"/>
                </a:lnTo>
                <a:lnTo>
                  <a:pt x="1567" y="163"/>
                </a:lnTo>
                <a:lnTo>
                  <a:pt x="1563" y="164"/>
                </a:lnTo>
                <a:lnTo>
                  <a:pt x="1556" y="167"/>
                </a:lnTo>
                <a:lnTo>
                  <a:pt x="1552" y="167"/>
                </a:lnTo>
                <a:lnTo>
                  <a:pt x="1548" y="168"/>
                </a:lnTo>
                <a:lnTo>
                  <a:pt x="1539" y="168"/>
                </a:lnTo>
                <a:close/>
                <a:moveTo>
                  <a:pt x="1539" y="143"/>
                </a:moveTo>
                <a:lnTo>
                  <a:pt x="1545" y="143"/>
                </a:lnTo>
                <a:lnTo>
                  <a:pt x="1547" y="142"/>
                </a:lnTo>
                <a:lnTo>
                  <a:pt x="1550" y="141"/>
                </a:lnTo>
                <a:lnTo>
                  <a:pt x="1552" y="139"/>
                </a:lnTo>
                <a:lnTo>
                  <a:pt x="1554" y="137"/>
                </a:lnTo>
                <a:lnTo>
                  <a:pt x="1556" y="135"/>
                </a:lnTo>
                <a:lnTo>
                  <a:pt x="1558" y="133"/>
                </a:lnTo>
                <a:lnTo>
                  <a:pt x="1560" y="128"/>
                </a:lnTo>
                <a:lnTo>
                  <a:pt x="1562" y="122"/>
                </a:lnTo>
                <a:lnTo>
                  <a:pt x="1563" y="115"/>
                </a:lnTo>
                <a:lnTo>
                  <a:pt x="1564" y="107"/>
                </a:lnTo>
                <a:lnTo>
                  <a:pt x="1563" y="100"/>
                </a:lnTo>
                <a:lnTo>
                  <a:pt x="1562" y="93"/>
                </a:lnTo>
                <a:lnTo>
                  <a:pt x="1560" y="87"/>
                </a:lnTo>
                <a:lnTo>
                  <a:pt x="1558" y="82"/>
                </a:lnTo>
                <a:lnTo>
                  <a:pt x="1556" y="80"/>
                </a:lnTo>
                <a:lnTo>
                  <a:pt x="1554" y="77"/>
                </a:lnTo>
                <a:lnTo>
                  <a:pt x="1550" y="74"/>
                </a:lnTo>
                <a:lnTo>
                  <a:pt x="1545" y="72"/>
                </a:lnTo>
                <a:lnTo>
                  <a:pt x="1539" y="72"/>
                </a:lnTo>
                <a:lnTo>
                  <a:pt x="1533" y="72"/>
                </a:lnTo>
                <a:lnTo>
                  <a:pt x="1531" y="73"/>
                </a:lnTo>
                <a:lnTo>
                  <a:pt x="1528" y="74"/>
                </a:lnTo>
                <a:lnTo>
                  <a:pt x="1526" y="76"/>
                </a:lnTo>
                <a:lnTo>
                  <a:pt x="1524" y="77"/>
                </a:lnTo>
                <a:lnTo>
                  <a:pt x="1522" y="80"/>
                </a:lnTo>
                <a:lnTo>
                  <a:pt x="1521" y="82"/>
                </a:lnTo>
                <a:lnTo>
                  <a:pt x="1518" y="87"/>
                </a:lnTo>
                <a:lnTo>
                  <a:pt x="1516" y="93"/>
                </a:lnTo>
                <a:lnTo>
                  <a:pt x="1515" y="100"/>
                </a:lnTo>
                <a:lnTo>
                  <a:pt x="1514" y="107"/>
                </a:lnTo>
                <a:lnTo>
                  <a:pt x="1515" y="115"/>
                </a:lnTo>
                <a:lnTo>
                  <a:pt x="1516" y="122"/>
                </a:lnTo>
                <a:lnTo>
                  <a:pt x="1518" y="128"/>
                </a:lnTo>
                <a:lnTo>
                  <a:pt x="1521" y="133"/>
                </a:lnTo>
                <a:lnTo>
                  <a:pt x="1521" y="134"/>
                </a:lnTo>
                <a:lnTo>
                  <a:pt x="1522" y="135"/>
                </a:lnTo>
                <a:lnTo>
                  <a:pt x="1524" y="137"/>
                </a:lnTo>
                <a:lnTo>
                  <a:pt x="1528" y="141"/>
                </a:lnTo>
                <a:lnTo>
                  <a:pt x="1533" y="143"/>
                </a:lnTo>
                <a:lnTo>
                  <a:pt x="1539" y="143"/>
                </a:lnTo>
                <a:close/>
                <a:moveTo>
                  <a:pt x="1695" y="115"/>
                </a:moveTo>
                <a:lnTo>
                  <a:pt x="1623" y="115"/>
                </a:lnTo>
                <a:lnTo>
                  <a:pt x="1623" y="89"/>
                </a:lnTo>
                <a:lnTo>
                  <a:pt x="1695" y="89"/>
                </a:lnTo>
                <a:lnTo>
                  <a:pt x="1695" y="115"/>
                </a:lnTo>
                <a:close/>
                <a:moveTo>
                  <a:pt x="1738" y="210"/>
                </a:moveTo>
                <a:lnTo>
                  <a:pt x="1732" y="210"/>
                </a:lnTo>
                <a:lnTo>
                  <a:pt x="1726" y="209"/>
                </a:lnTo>
                <a:lnTo>
                  <a:pt x="1721" y="208"/>
                </a:lnTo>
                <a:lnTo>
                  <a:pt x="1717" y="207"/>
                </a:lnTo>
                <a:lnTo>
                  <a:pt x="1725" y="183"/>
                </a:lnTo>
                <a:lnTo>
                  <a:pt x="1729" y="184"/>
                </a:lnTo>
                <a:lnTo>
                  <a:pt x="1733" y="184"/>
                </a:lnTo>
                <a:lnTo>
                  <a:pt x="1736" y="184"/>
                </a:lnTo>
                <a:lnTo>
                  <a:pt x="1739" y="184"/>
                </a:lnTo>
                <a:lnTo>
                  <a:pt x="1742" y="183"/>
                </a:lnTo>
                <a:lnTo>
                  <a:pt x="1745" y="181"/>
                </a:lnTo>
                <a:lnTo>
                  <a:pt x="1747" y="178"/>
                </a:lnTo>
                <a:lnTo>
                  <a:pt x="1749" y="175"/>
                </a:lnTo>
                <a:lnTo>
                  <a:pt x="1751" y="170"/>
                </a:lnTo>
                <a:lnTo>
                  <a:pt x="1708" y="48"/>
                </a:lnTo>
                <a:lnTo>
                  <a:pt x="1743" y="48"/>
                </a:lnTo>
                <a:lnTo>
                  <a:pt x="1767" y="135"/>
                </a:lnTo>
                <a:lnTo>
                  <a:pt x="1793" y="48"/>
                </a:lnTo>
                <a:lnTo>
                  <a:pt x="1827" y="48"/>
                </a:lnTo>
                <a:lnTo>
                  <a:pt x="1782" y="179"/>
                </a:lnTo>
                <a:lnTo>
                  <a:pt x="1779" y="186"/>
                </a:lnTo>
                <a:lnTo>
                  <a:pt x="1775" y="192"/>
                </a:lnTo>
                <a:lnTo>
                  <a:pt x="1773" y="195"/>
                </a:lnTo>
                <a:lnTo>
                  <a:pt x="1771" y="197"/>
                </a:lnTo>
                <a:lnTo>
                  <a:pt x="1766" y="202"/>
                </a:lnTo>
                <a:lnTo>
                  <a:pt x="1764" y="204"/>
                </a:lnTo>
                <a:lnTo>
                  <a:pt x="1761" y="206"/>
                </a:lnTo>
                <a:lnTo>
                  <a:pt x="1754" y="208"/>
                </a:lnTo>
                <a:lnTo>
                  <a:pt x="1750" y="209"/>
                </a:lnTo>
                <a:lnTo>
                  <a:pt x="1746" y="210"/>
                </a:lnTo>
                <a:lnTo>
                  <a:pt x="1738" y="210"/>
                </a:lnTo>
                <a:close/>
                <a:moveTo>
                  <a:pt x="1878" y="166"/>
                </a:moveTo>
                <a:lnTo>
                  <a:pt x="1844" y="166"/>
                </a:lnTo>
                <a:lnTo>
                  <a:pt x="1844" y="9"/>
                </a:lnTo>
                <a:lnTo>
                  <a:pt x="1878" y="9"/>
                </a:lnTo>
                <a:lnTo>
                  <a:pt x="1878" y="166"/>
                </a:lnTo>
                <a:close/>
                <a:moveTo>
                  <a:pt x="1921" y="33"/>
                </a:moveTo>
                <a:lnTo>
                  <a:pt x="1918" y="33"/>
                </a:lnTo>
                <a:lnTo>
                  <a:pt x="1915" y="32"/>
                </a:lnTo>
                <a:lnTo>
                  <a:pt x="1912" y="30"/>
                </a:lnTo>
                <a:lnTo>
                  <a:pt x="1909" y="28"/>
                </a:lnTo>
                <a:lnTo>
                  <a:pt x="1907" y="26"/>
                </a:lnTo>
                <a:lnTo>
                  <a:pt x="1905" y="23"/>
                </a:lnTo>
                <a:lnTo>
                  <a:pt x="1904" y="20"/>
                </a:lnTo>
                <a:lnTo>
                  <a:pt x="1904" y="17"/>
                </a:lnTo>
                <a:lnTo>
                  <a:pt x="1904" y="13"/>
                </a:lnTo>
                <a:lnTo>
                  <a:pt x="1905" y="10"/>
                </a:lnTo>
                <a:lnTo>
                  <a:pt x="1907" y="7"/>
                </a:lnTo>
                <a:lnTo>
                  <a:pt x="1909" y="5"/>
                </a:lnTo>
                <a:lnTo>
                  <a:pt x="1912" y="3"/>
                </a:lnTo>
                <a:lnTo>
                  <a:pt x="1915" y="1"/>
                </a:lnTo>
                <a:lnTo>
                  <a:pt x="1918" y="0"/>
                </a:lnTo>
                <a:lnTo>
                  <a:pt x="1921" y="0"/>
                </a:lnTo>
                <a:lnTo>
                  <a:pt x="1925" y="0"/>
                </a:lnTo>
                <a:lnTo>
                  <a:pt x="1928" y="1"/>
                </a:lnTo>
                <a:lnTo>
                  <a:pt x="1931" y="3"/>
                </a:lnTo>
                <a:lnTo>
                  <a:pt x="1934" y="5"/>
                </a:lnTo>
                <a:lnTo>
                  <a:pt x="1936" y="7"/>
                </a:lnTo>
                <a:lnTo>
                  <a:pt x="1938" y="10"/>
                </a:lnTo>
                <a:lnTo>
                  <a:pt x="1939" y="13"/>
                </a:lnTo>
                <a:lnTo>
                  <a:pt x="1939" y="17"/>
                </a:lnTo>
                <a:lnTo>
                  <a:pt x="1939" y="20"/>
                </a:lnTo>
                <a:lnTo>
                  <a:pt x="1938" y="23"/>
                </a:lnTo>
                <a:lnTo>
                  <a:pt x="1936" y="26"/>
                </a:lnTo>
                <a:lnTo>
                  <a:pt x="1934" y="28"/>
                </a:lnTo>
                <a:lnTo>
                  <a:pt x="1931" y="30"/>
                </a:lnTo>
                <a:lnTo>
                  <a:pt x="1928" y="32"/>
                </a:lnTo>
                <a:lnTo>
                  <a:pt x="1925" y="33"/>
                </a:lnTo>
                <a:lnTo>
                  <a:pt x="1921" y="33"/>
                </a:lnTo>
                <a:close/>
                <a:moveTo>
                  <a:pt x="1905" y="48"/>
                </a:moveTo>
                <a:lnTo>
                  <a:pt x="1938" y="48"/>
                </a:lnTo>
                <a:lnTo>
                  <a:pt x="1938" y="166"/>
                </a:lnTo>
                <a:lnTo>
                  <a:pt x="1905" y="166"/>
                </a:lnTo>
                <a:lnTo>
                  <a:pt x="1905" y="48"/>
                </a:lnTo>
                <a:close/>
                <a:moveTo>
                  <a:pt x="2018" y="168"/>
                </a:moveTo>
                <a:lnTo>
                  <a:pt x="2009" y="168"/>
                </a:lnTo>
                <a:lnTo>
                  <a:pt x="2005" y="167"/>
                </a:lnTo>
                <a:lnTo>
                  <a:pt x="2001" y="167"/>
                </a:lnTo>
                <a:lnTo>
                  <a:pt x="1993" y="164"/>
                </a:lnTo>
                <a:lnTo>
                  <a:pt x="1987" y="161"/>
                </a:lnTo>
                <a:lnTo>
                  <a:pt x="1981" y="157"/>
                </a:lnTo>
                <a:lnTo>
                  <a:pt x="1975" y="152"/>
                </a:lnTo>
                <a:lnTo>
                  <a:pt x="1970" y="146"/>
                </a:lnTo>
                <a:lnTo>
                  <a:pt x="1967" y="139"/>
                </a:lnTo>
                <a:lnTo>
                  <a:pt x="1964" y="132"/>
                </a:lnTo>
                <a:lnTo>
                  <a:pt x="1961" y="125"/>
                </a:lnTo>
                <a:lnTo>
                  <a:pt x="1960" y="116"/>
                </a:lnTo>
                <a:lnTo>
                  <a:pt x="1960" y="108"/>
                </a:lnTo>
                <a:lnTo>
                  <a:pt x="1960" y="99"/>
                </a:lnTo>
                <a:lnTo>
                  <a:pt x="1961" y="91"/>
                </a:lnTo>
                <a:lnTo>
                  <a:pt x="1962" y="87"/>
                </a:lnTo>
                <a:lnTo>
                  <a:pt x="1964" y="83"/>
                </a:lnTo>
                <a:lnTo>
                  <a:pt x="1967" y="76"/>
                </a:lnTo>
                <a:lnTo>
                  <a:pt x="1970" y="69"/>
                </a:lnTo>
                <a:lnTo>
                  <a:pt x="1975" y="64"/>
                </a:lnTo>
                <a:lnTo>
                  <a:pt x="1981" y="59"/>
                </a:lnTo>
                <a:lnTo>
                  <a:pt x="1987" y="54"/>
                </a:lnTo>
                <a:lnTo>
                  <a:pt x="1990" y="53"/>
                </a:lnTo>
                <a:lnTo>
                  <a:pt x="1993" y="51"/>
                </a:lnTo>
                <a:lnTo>
                  <a:pt x="2001" y="49"/>
                </a:lnTo>
                <a:lnTo>
                  <a:pt x="2005" y="48"/>
                </a:lnTo>
                <a:lnTo>
                  <a:pt x="2009" y="47"/>
                </a:lnTo>
                <a:lnTo>
                  <a:pt x="2018" y="47"/>
                </a:lnTo>
                <a:lnTo>
                  <a:pt x="2026" y="47"/>
                </a:lnTo>
                <a:lnTo>
                  <a:pt x="2030" y="48"/>
                </a:lnTo>
                <a:lnTo>
                  <a:pt x="2034" y="49"/>
                </a:lnTo>
                <a:lnTo>
                  <a:pt x="2042" y="51"/>
                </a:lnTo>
                <a:lnTo>
                  <a:pt x="2048" y="54"/>
                </a:lnTo>
                <a:lnTo>
                  <a:pt x="2055" y="59"/>
                </a:lnTo>
                <a:lnTo>
                  <a:pt x="2060" y="64"/>
                </a:lnTo>
                <a:lnTo>
                  <a:pt x="2065" y="69"/>
                </a:lnTo>
                <a:lnTo>
                  <a:pt x="2068" y="76"/>
                </a:lnTo>
                <a:lnTo>
                  <a:pt x="2070" y="79"/>
                </a:lnTo>
                <a:lnTo>
                  <a:pt x="2072" y="83"/>
                </a:lnTo>
                <a:lnTo>
                  <a:pt x="2074" y="91"/>
                </a:lnTo>
                <a:lnTo>
                  <a:pt x="2075" y="99"/>
                </a:lnTo>
                <a:lnTo>
                  <a:pt x="2075" y="108"/>
                </a:lnTo>
                <a:lnTo>
                  <a:pt x="2075" y="116"/>
                </a:lnTo>
                <a:lnTo>
                  <a:pt x="2074" y="125"/>
                </a:lnTo>
                <a:lnTo>
                  <a:pt x="2073" y="129"/>
                </a:lnTo>
                <a:lnTo>
                  <a:pt x="2072" y="132"/>
                </a:lnTo>
                <a:lnTo>
                  <a:pt x="2068" y="139"/>
                </a:lnTo>
                <a:lnTo>
                  <a:pt x="2065" y="146"/>
                </a:lnTo>
                <a:lnTo>
                  <a:pt x="2060" y="152"/>
                </a:lnTo>
                <a:lnTo>
                  <a:pt x="2055" y="157"/>
                </a:lnTo>
                <a:lnTo>
                  <a:pt x="2048" y="161"/>
                </a:lnTo>
                <a:lnTo>
                  <a:pt x="2045" y="163"/>
                </a:lnTo>
                <a:lnTo>
                  <a:pt x="2042" y="164"/>
                </a:lnTo>
                <a:lnTo>
                  <a:pt x="2034" y="167"/>
                </a:lnTo>
                <a:lnTo>
                  <a:pt x="2030" y="167"/>
                </a:lnTo>
                <a:lnTo>
                  <a:pt x="2026" y="168"/>
                </a:lnTo>
                <a:lnTo>
                  <a:pt x="2018" y="168"/>
                </a:lnTo>
                <a:close/>
                <a:moveTo>
                  <a:pt x="2018" y="143"/>
                </a:moveTo>
                <a:lnTo>
                  <a:pt x="2023" y="143"/>
                </a:lnTo>
                <a:lnTo>
                  <a:pt x="2026" y="142"/>
                </a:lnTo>
                <a:lnTo>
                  <a:pt x="2028" y="141"/>
                </a:lnTo>
                <a:lnTo>
                  <a:pt x="2031" y="139"/>
                </a:lnTo>
                <a:lnTo>
                  <a:pt x="2033" y="137"/>
                </a:lnTo>
                <a:lnTo>
                  <a:pt x="2034" y="135"/>
                </a:lnTo>
                <a:lnTo>
                  <a:pt x="2036" y="133"/>
                </a:lnTo>
                <a:lnTo>
                  <a:pt x="2039" y="128"/>
                </a:lnTo>
                <a:lnTo>
                  <a:pt x="2041" y="122"/>
                </a:lnTo>
                <a:lnTo>
                  <a:pt x="2042" y="115"/>
                </a:lnTo>
                <a:lnTo>
                  <a:pt x="2042" y="107"/>
                </a:lnTo>
                <a:lnTo>
                  <a:pt x="2042" y="100"/>
                </a:lnTo>
                <a:lnTo>
                  <a:pt x="2041" y="93"/>
                </a:lnTo>
                <a:lnTo>
                  <a:pt x="2039" y="87"/>
                </a:lnTo>
                <a:lnTo>
                  <a:pt x="2036" y="82"/>
                </a:lnTo>
                <a:lnTo>
                  <a:pt x="2034" y="80"/>
                </a:lnTo>
                <a:lnTo>
                  <a:pt x="2033" y="77"/>
                </a:lnTo>
                <a:lnTo>
                  <a:pt x="2028" y="74"/>
                </a:lnTo>
                <a:lnTo>
                  <a:pt x="2023" y="72"/>
                </a:lnTo>
                <a:lnTo>
                  <a:pt x="2018" y="72"/>
                </a:lnTo>
                <a:lnTo>
                  <a:pt x="2012" y="72"/>
                </a:lnTo>
                <a:lnTo>
                  <a:pt x="2009" y="73"/>
                </a:lnTo>
                <a:lnTo>
                  <a:pt x="2007" y="74"/>
                </a:lnTo>
                <a:lnTo>
                  <a:pt x="2005" y="76"/>
                </a:lnTo>
                <a:lnTo>
                  <a:pt x="2003" y="77"/>
                </a:lnTo>
                <a:lnTo>
                  <a:pt x="2001" y="80"/>
                </a:lnTo>
                <a:lnTo>
                  <a:pt x="1999" y="82"/>
                </a:lnTo>
                <a:lnTo>
                  <a:pt x="1996" y="87"/>
                </a:lnTo>
                <a:lnTo>
                  <a:pt x="1994" y="93"/>
                </a:lnTo>
                <a:lnTo>
                  <a:pt x="1993" y="100"/>
                </a:lnTo>
                <a:lnTo>
                  <a:pt x="1993" y="107"/>
                </a:lnTo>
                <a:lnTo>
                  <a:pt x="1993" y="115"/>
                </a:lnTo>
                <a:lnTo>
                  <a:pt x="1994" y="122"/>
                </a:lnTo>
                <a:lnTo>
                  <a:pt x="1996" y="128"/>
                </a:lnTo>
                <a:lnTo>
                  <a:pt x="1999" y="133"/>
                </a:lnTo>
                <a:lnTo>
                  <a:pt x="2000" y="134"/>
                </a:lnTo>
                <a:lnTo>
                  <a:pt x="2001" y="135"/>
                </a:lnTo>
                <a:lnTo>
                  <a:pt x="2003" y="137"/>
                </a:lnTo>
                <a:lnTo>
                  <a:pt x="2007" y="141"/>
                </a:lnTo>
                <a:lnTo>
                  <a:pt x="2012" y="143"/>
                </a:lnTo>
                <a:lnTo>
                  <a:pt x="2018" y="143"/>
                </a:lnTo>
                <a:close/>
                <a:moveTo>
                  <a:pt x="2097" y="210"/>
                </a:moveTo>
                <a:lnTo>
                  <a:pt x="2097" y="48"/>
                </a:lnTo>
                <a:lnTo>
                  <a:pt x="2130" y="48"/>
                </a:lnTo>
                <a:lnTo>
                  <a:pt x="2130" y="68"/>
                </a:lnTo>
                <a:lnTo>
                  <a:pt x="2134" y="63"/>
                </a:lnTo>
                <a:lnTo>
                  <a:pt x="2137" y="58"/>
                </a:lnTo>
                <a:lnTo>
                  <a:pt x="2140" y="56"/>
                </a:lnTo>
                <a:lnTo>
                  <a:pt x="2142" y="54"/>
                </a:lnTo>
                <a:lnTo>
                  <a:pt x="2148" y="50"/>
                </a:lnTo>
                <a:lnTo>
                  <a:pt x="2152" y="49"/>
                </a:lnTo>
                <a:lnTo>
                  <a:pt x="2156" y="48"/>
                </a:lnTo>
                <a:lnTo>
                  <a:pt x="2160" y="47"/>
                </a:lnTo>
                <a:lnTo>
                  <a:pt x="2165" y="47"/>
                </a:lnTo>
                <a:lnTo>
                  <a:pt x="2171" y="47"/>
                </a:lnTo>
                <a:lnTo>
                  <a:pt x="2177" y="48"/>
                </a:lnTo>
                <a:lnTo>
                  <a:pt x="2183" y="51"/>
                </a:lnTo>
                <a:lnTo>
                  <a:pt x="2186" y="52"/>
                </a:lnTo>
                <a:lnTo>
                  <a:pt x="2188" y="54"/>
                </a:lnTo>
                <a:lnTo>
                  <a:pt x="2193" y="57"/>
                </a:lnTo>
                <a:lnTo>
                  <a:pt x="2198" y="62"/>
                </a:lnTo>
                <a:lnTo>
                  <a:pt x="2202" y="67"/>
                </a:lnTo>
                <a:lnTo>
                  <a:pt x="2206" y="74"/>
                </a:lnTo>
                <a:lnTo>
                  <a:pt x="2209" y="81"/>
                </a:lnTo>
                <a:lnTo>
                  <a:pt x="2211" y="89"/>
                </a:lnTo>
                <a:lnTo>
                  <a:pt x="2212" y="98"/>
                </a:lnTo>
                <a:lnTo>
                  <a:pt x="2212" y="107"/>
                </a:lnTo>
                <a:lnTo>
                  <a:pt x="2212" y="117"/>
                </a:lnTo>
                <a:lnTo>
                  <a:pt x="2211" y="126"/>
                </a:lnTo>
                <a:lnTo>
                  <a:pt x="2209" y="134"/>
                </a:lnTo>
                <a:lnTo>
                  <a:pt x="2206" y="141"/>
                </a:lnTo>
                <a:lnTo>
                  <a:pt x="2202" y="147"/>
                </a:lnTo>
                <a:lnTo>
                  <a:pt x="2198" y="153"/>
                </a:lnTo>
                <a:lnTo>
                  <a:pt x="2194" y="157"/>
                </a:lnTo>
                <a:lnTo>
                  <a:pt x="2191" y="159"/>
                </a:lnTo>
                <a:lnTo>
                  <a:pt x="2189" y="161"/>
                </a:lnTo>
                <a:lnTo>
                  <a:pt x="2183" y="164"/>
                </a:lnTo>
                <a:lnTo>
                  <a:pt x="2177" y="166"/>
                </a:lnTo>
                <a:lnTo>
                  <a:pt x="2171" y="168"/>
                </a:lnTo>
                <a:lnTo>
                  <a:pt x="2164" y="168"/>
                </a:lnTo>
                <a:lnTo>
                  <a:pt x="2160" y="168"/>
                </a:lnTo>
                <a:lnTo>
                  <a:pt x="2156" y="167"/>
                </a:lnTo>
                <a:lnTo>
                  <a:pt x="2152" y="166"/>
                </a:lnTo>
                <a:lnTo>
                  <a:pt x="2150" y="166"/>
                </a:lnTo>
                <a:lnTo>
                  <a:pt x="2148" y="165"/>
                </a:lnTo>
                <a:lnTo>
                  <a:pt x="2142" y="161"/>
                </a:lnTo>
                <a:lnTo>
                  <a:pt x="2140" y="159"/>
                </a:lnTo>
                <a:lnTo>
                  <a:pt x="2138" y="157"/>
                </a:lnTo>
                <a:lnTo>
                  <a:pt x="2134" y="152"/>
                </a:lnTo>
                <a:lnTo>
                  <a:pt x="2131" y="147"/>
                </a:lnTo>
                <a:lnTo>
                  <a:pt x="2130" y="210"/>
                </a:lnTo>
                <a:lnTo>
                  <a:pt x="2097" y="210"/>
                </a:lnTo>
                <a:close/>
                <a:moveTo>
                  <a:pt x="2129" y="107"/>
                </a:moveTo>
                <a:lnTo>
                  <a:pt x="2130" y="115"/>
                </a:lnTo>
                <a:lnTo>
                  <a:pt x="2131" y="121"/>
                </a:lnTo>
                <a:lnTo>
                  <a:pt x="2133" y="127"/>
                </a:lnTo>
                <a:lnTo>
                  <a:pt x="2136" y="133"/>
                </a:lnTo>
                <a:lnTo>
                  <a:pt x="2139" y="137"/>
                </a:lnTo>
                <a:lnTo>
                  <a:pt x="2141" y="138"/>
                </a:lnTo>
                <a:lnTo>
                  <a:pt x="2144" y="140"/>
                </a:lnTo>
                <a:lnTo>
                  <a:pt x="2146" y="141"/>
                </a:lnTo>
                <a:lnTo>
                  <a:pt x="2149" y="141"/>
                </a:lnTo>
                <a:lnTo>
                  <a:pt x="2151" y="142"/>
                </a:lnTo>
                <a:lnTo>
                  <a:pt x="2154" y="142"/>
                </a:lnTo>
                <a:lnTo>
                  <a:pt x="2160" y="141"/>
                </a:lnTo>
                <a:lnTo>
                  <a:pt x="2165" y="140"/>
                </a:lnTo>
                <a:lnTo>
                  <a:pt x="2167" y="138"/>
                </a:lnTo>
                <a:lnTo>
                  <a:pt x="2169" y="137"/>
                </a:lnTo>
                <a:lnTo>
                  <a:pt x="2173" y="132"/>
                </a:lnTo>
                <a:lnTo>
                  <a:pt x="2175" y="127"/>
                </a:lnTo>
                <a:lnTo>
                  <a:pt x="2177" y="121"/>
                </a:lnTo>
                <a:lnTo>
                  <a:pt x="2179" y="115"/>
                </a:lnTo>
                <a:lnTo>
                  <a:pt x="2179" y="107"/>
                </a:lnTo>
                <a:lnTo>
                  <a:pt x="2179" y="100"/>
                </a:lnTo>
                <a:lnTo>
                  <a:pt x="2177" y="93"/>
                </a:lnTo>
                <a:lnTo>
                  <a:pt x="2175" y="87"/>
                </a:lnTo>
                <a:lnTo>
                  <a:pt x="2173" y="82"/>
                </a:lnTo>
                <a:lnTo>
                  <a:pt x="2169" y="78"/>
                </a:lnTo>
                <a:lnTo>
                  <a:pt x="2167" y="77"/>
                </a:lnTo>
                <a:lnTo>
                  <a:pt x="2165" y="75"/>
                </a:lnTo>
                <a:lnTo>
                  <a:pt x="2162" y="74"/>
                </a:lnTo>
                <a:lnTo>
                  <a:pt x="2160" y="73"/>
                </a:lnTo>
                <a:lnTo>
                  <a:pt x="2157" y="73"/>
                </a:lnTo>
                <a:lnTo>
                  <a:pt x="2154" y="73"/>
                </a:lnTo>
                <a:lnTo>
                  <a:pt x="2149" y="73"/>
                </a:lnTo>
                <a:lnTo>
                  <a:pt x="2144" y="75"/>
                </a:lnTo>
                <a:lnTo>
                  <a:pt x="2141" y="76"/>
                </a:lnTo>
                <a:lnTo>
                  <a:pt x="2139" y="78"/>
                </a:lnTo>
                <a:lnTo>
                  <a:pt x="2136" y="82"/>
                </a:lnTo>
                <a:lnTo>
                  <a:pt x="2133" y="87"/>
                </a:lnTo>
                <a:lnTo>
                  <a:pt x="2131" y="93"/>
                </a:lnTo>
                <a:lnTo>
                  <a:pt x="2130" y="100"/>
                </a:lnTo>
                <a:lnTo>
                  <a:pt x="2129" y="107"/>
                </a:lnTo>
                <a:close/>
                <a:moveTo>
                  <a:pt x="2251" y="33"/>
                </a:moveTo>
                <a:lnTo>
                  <a:pt x="2248" y="33"/>
                </a:lnTo>
                <a:lnTo>
                  <a:pt x="2244" y="32"/>
                </a:lnTo>
                <a:lnTo>
                  <a:pt x="2241" y="30"/>
                </a:lnTo>
                <a:lnTo>
                  <a:pt x="2239" y="28"/>
                </a:lnTo>
                <a:lnTo>
                  <a:pt x="2236" y="26"/>
                </a:lnTo>
                <a:lnTo>
                  <a:pt x="2235" y="23"/>
                </a:lnTo>
                <a:lnTo>
                  <a:pt x="2234" y="20"/>
                </a:lnTo>
                <a:lnTo>
                  <a:pt x="2233" y="17"/>
                </a:lnTo>
                <a:lnTo>
                  <a:pt x="2234" y="13"/>
                </a:lnTo>
                <a:lnTo>
                  <a:pt x="2235" y="10"/>
                </a:lnTo>
                <a:lnTo>
                  <a:pt x="2236" y="7"/>
                </a:lnTo>
                <a:lnTo>
                  <a:pt x="2239" y="5"/>
                </a:lnTo>
                <a:lnTo>
                  <a:pt x="2241" y="3"/>
                </a:lnTo>
                <a:lnTo>
                  <a:pt x="2244" y="1"/>
                </a:lnTo>
                <a:lnTo>
                  <a:pt x="2248" y="0"/>
                </a:lnTo>
                <a:lnTo>
                  <a:pt x="2251" y="0"/>
                </a:lnTo>
                <a:lnTo>
                  <a:pt x="2255" y="0"/>
                </a:lnTo>
                <a:lnTo>
                  <a:pt x="2258" y="1"/>
                </a:lnTo>
                <a:lnTo>
                  <a:pt x="2261" y="3"/>
                </a:lnTo>
                <a:lnTo>
                  <a:pt x="2264" y="5"/>
                </a:lnTo>
                <a:lnTo>
                  <a:pt x="2266" y="7"/>
                </a:lnTo>
                <a:lnTo>
                  <a:pt x="2267" y="10"/>
                </a:lnTo>
                <a:lnTo>
                  <a:pt x="2268" y="13"/>
                </a:lnTo>
                <a:lnTo>
                  <a:pt x="2269" y="17"/>
                </a:lnTo>
                <a:lnTo>
                  <a:pt x="2268" y="20"/>
                </a:lnTo>
                <a:lnTo>
                  <a:pt x="2267" y="23"/>
                </a:lnTo>
                <a:lnTo>
                  <a:pt x="2266" y="26"/>
                </a:lnTo>
                <a:lnTo>
                  <a:pt x="2264" y="28"/>
                </a:lnTo>
                <a:lnTo>
                  <a:pt x="2261" y="30"/>
                </a:lnTo>
                <a:lnTo>
                  <a:pt x="2258" y="32"/>
                </a:lnTo>
                <a:lnTo>
                  <a:pt x="2255" y="33"/>
                </a:lnTo>
                <a:lnTo>
                  <a:pt x="2251" y="33"/>
                </a:lnTo>
                <a:close/>
                <a:moveTo>
                  <a:pt x="2235" y="48"/>
                </a:moveTo>
                <a:lnTo>
                  <a:pt x="2267" y="48"/>
                </a:lnTo>
                <a:lnTo>
                  <a:pt x="2267" y="166"/>
                </a:lnTo>
                <a:lnTo>
                  <a:pt x="2235" y="166"/>
                </a:lnTo>
                <a:lnTo>
                  <a:pt x="2235" y="48"/>
                </a:lnTo>
                <a:close/>
                <a:moveTo>
                  <a:pt x="2393" y="82"/>
                </a:moveTo>
                <a:lnTo>
                  <a:pt x="2363" y="84"/>
                </a:lnTo>
                <a:lnTo>
                  <a:pt x="2362" y="81"/>
                </a:lnTo>
                <a:lnTo>
                  <a:pt x="2361" y="79"/>
                </a:lnTo>
                <a:lnTo>
                  <a:pt x="2357" y="74"/>
                </a:lnTo>
                <a:lnTo>
                  <a:pt x="2354" y="72"/>
                </a:lnTo>
                <a:lnTo>
                  <a:pt x="2351" y="71"/>
                </a:lnTo>
                <a:lnTo>
                  <a:pt x="2347" y="70"/>
                </a:lnTo>
                <a:lnTo>
                  <a:pt x="2343" y="70"/>
                </a:lnTo>
                <a:lnTo>
                  <a:pt x="2336" y="71"/>
                </a:lnTo>
                <a:lnTo>
                  <a:pt x="2333" y="72"/>
                </a:lnTo>
                <a:lnTo>
                  <a:pt x="2332" y="72"/>
                </a:lnTo>
                <a:lnTo>
                  <a:pt x="2330" y="73"/>
                </a:lnTo>
                <a:lnTo>
                  <a:pt x="2328" y="75"/>
                </a:lnTo>
                <a:lnTo>
                  <a:pt x="2326" y="77"/>
                </a:lnTo>
                <a:lnTo>
                  <a:pt x="2325" y="79"/>
                </a:lnTo>
                <a:lnTo>
                  <a:pt x="2325" y="82"/>
                </a:lnTo>
                <a:lnTo>
                  <a:pt x="2325" y="84"/>
                </a:lnTo>
                <a:lnTo>
                  <a:pt x="2326" y="86"/>
                </a:lnTo>
                <a:lnTo>
                  <a:pt x="2327" y="87"/>
                </a:lnTo>
                <a:lnTo>
                  <a:pt x="2328" y="89"/>
                </a:lnTo>
                <a:lnTo>
                  <a:pt x="2333" y="91"/>
                </a:lnTo>
                <a:lnTo>
                  <a:pt x="2340" y="93"/>
                </a:lnTo>
                <a:lnTo>
                  <a:pt x="2361" y="98"/>
                </a:lnTo>
                <a:lnTo>
                  <a:pt x="2369" y="100"/>
                </a:lnTo>
                <a:lnTo>
                  <a:pt x="2376" y="102"/>
                </a:lnTo>
                <a:lnTo>
                  <a:pt x="2382" y="105"/>
                </a:lnTo>
                <a:lnTo>
                  <a:pt x="2387" y="109"/>
                </a:lnTo>
                <a:lnTo>
                  <a:pt x="2389" y="111"/>
                </a:lnTo>
                <a:lnTo>
                  <a:pt x="2391" y="113"/>
                </a:lnTo>
                <a:lnTo>
                  <a:pt x="2393" y="118"/>
                </a:lnTo>
                <a:lnTo>
                  <a:pt x="2394" y="121"/>
                </a:lnTo>
                <a:lnTo>
                  <a:pt x="2395" y="124"/>
                </a:lnTo>
                <a:lnTo>
                  <a:pt x="2395" y="130"/>
                </a:lnTo>
                <a:lnTo>
                  <a:pt x="2395" y="135"/>
                </a:lnTo>
                <a:lnTo>
                  <a:pt x="2394" y="141"/>
                </a:lnTo>
                <a:lnTo>
                  <a:pt x="2392" y="145"/>
                </a:lnTo>
                <a:lnTo>
                  <a:pt x="2389" y="150"/>
                </a:lnTo>
                <a:lnTo>
                  <a:pt x="2385" y="154"/>
                </a:lnTo>
                <a:lnTo>
                  <a:pt x="2381" y="158"/>
                </a:lnTo>
                <a:lnTo>
                  <a:pt x="2376" y="161"/>
                </a:lnTo>
                <a:lnTo>
                  <a:pt x="2370" y="164"/>
                </a:lnTo>
                <a:lnTo>
                  <a:pt x="2364" y="166"/>
                </a:lnTo>
                <a:lnTo>
                  <a:pt x="2357" y="167"/>
                </a:lnTo>
                <a:lnTo>
                  <a:pt x="2350" y="168"/>
                </a:lnTo>
                <a:lnTo>
                  <a:pt x="2343" y="168"/>
                </a:lnTo>
                <a:lnTo>
                  <a:pt x="2332" y="168"/>
                </a:lnTo>
                <a:lnTo>
                  <a:pt x="2322" y="166"/>
                </a:lnTo>
                <a:lnTo>
                  <a:pt x="2317" y="165"/>
                </a:lnTo>
                <a:lnTo>
                  <a:pt x="2313" y="163"/>
                </a:lnTo>
                <a:lnTo>
                  <a:pt x="2306" y="159"/>
                </a:lnTo>
                <a:lnTo>
                  <a:pt x="2299" y="153"/>
                </a:lnTo>
                <a:lnTo>
                  <a:pt x="2297" y="150"/>
                </a:lnTo>
                <a:lnTo>
                  <a:pt x="2295" y="147"/>
                </a:lnTo>
                <a:lnTo>
                  <a:pt x="2293" y="144"/>
                </a:lnTo>
                <a:lnTo>
                  <a:pt x="2291" y="140"/>
                </a:lnTo>
                <a:lnTo>
                  <a:pt x="2290" y="136"/>
                </a:lnTo>
                <a:lnTo>
                  <a:pt x="2290" y="132"/>
                </a:lnTo>
                <a:lnTo>
                  <a:pt x="2322" y="130"/>
                </a:lnTo>
                <a:lnTo>
                  <a:pt x="2323" y="134"/>
                </a:lnTo>
                <a:lnTo>
                  <a:pt x="2324" y="137"/>
                </a:lnTo>
                <a:lnTo>
                  <a:pt x="2326" y="139"/>
                </a:lnTo>
                <a:lnTo>
                  <a:pt x="2329" y="141"/>
                </a:lnTo>
                <a:lnTo>
                  <a:pt x="2332" y="143"/>
                </a:lnTo>
                <a:lnTo>
                  <a:pt x="2335" y="144"/>
                </a:lnTo>
                <a:lnTo>
                  <a:pt x="2339" y="145"/>
                </a:lnTo>
                <a:lnTo>
                  <a:pt x="2343" y="145"/>
                </a:lnTo>
                <a:lnTo>
                  <a:pt x="2347" y="145"/>
                </a:lnTo>
                <a:lnTo>
                  <a:pt x="2351" y="144"/>
                </a:lnTo>
                <a:lnTo>
                  <a:pt x="2354" y="143"/>
                </a:lnTo>
                <a:lnTo>
                  <a:pt x="2357" y="142"/>
                </a:lnTo>
                <a:lnTo>
                  <a:pt x="2359" y="140"/>
                </a:lnTo>
                <a:lnTo>
                  <a:pt x="2361" y="138"/>
                </a:lnTo>
                <a:lnTo>
                  <a:pt x="2362" y="135"/>
                </a:lnTo>
                <a:lnTo>
                  <a:pt x="2362" y="133"/>
                </a:lnTo>
                <a:lnTo>
                  <a:pt x="2362" y="131"/>
                </a:lnTo>
                <a:lnTo>
                  <a:pt x="2361" y="129"/>
                </a:lnTo>
                <a:lnTo>
                  <a:pt x="2360" y="127"/>
                </a:lnTo>
                <a:lnTo>
                  <a:pt x="2358" y="126"/>
                </a:lnTo>
                <a:lnTo>
                  <a:pt x="2356" y="124"/>
                </a:lnTo>
                <a:lnTo>
                  <a:pt x="2354" y="123"/>
                </a:lnTo>
                <a:lnTo>
                  <a:pt x="2347" y="121"/>
                </a:lnTo>
                <a:lnTo>
                  <a:pt x="2327" y="117"/>
                </a:lnTo>
                <a:lnTo>
                  <a:pt x="2319" y="115"/>
                </a:lnTo>
                <a:lnTo>
                  <a:pt x="2312" y="112"/>
                </a:lnTo>
                <a:lnTo>
                  <a:pt x="2306" y="109"/>
                </a:lnTo>
                <a:lnTo>
                  <a:pt x="2303" y="107"/>
                </a:lnTo>
                <a:lnTo>
                  <a:pt x="2301" y="105"/>
                </a:lnTo>
                <a:lnTo>
                  <a:pt x="2297" y="101"/>
                </a:lnTo>
                <a:lnTo>
                  <a:pt x="2295" y="96"/>
                </a:lnTo>
                <a:lnTo>
                  <a:pt x="2294" y="93"/>
                </a:lnTo>
                <a:lnTo>
                  <a:pt x="2293" y="90"/>
                </a:lnTo>
                <a:lnTo>
                  <a:pt x="2293" y="83"/>
                </a:lnTo>
                <a:lnTo>
                  <a:pt x="2293" y="79"/>
                </a:lnTo>
                <a:lnTo>
                  <a:pt x="2293" y="75"/>
                </a:lnTo>
                <a:lnTo>
                  <a:pt x="2295" y="72"/>
                </a:lnTo>
                <a:lnTo>
                  <a:pt x="2296" y="68"/>
                </a:lnTo>
                <a:lnTo>
                  <a:pt x="2298" y="65"/>
                </a:lnTo>
                <a:lnTo>
                  <a:pt x="2300" y="62"/>
                </a:lnTo>
                <a:lnTo>
                  <a:pt x="2303" y="59"/>
                </a:lnTo>
                <a:lnTo>
                  <a:pt x="2306" y="57"/>
                </a:lnTo>
                <a:lnTo>
                  <a:pt x="2310" y="54"/>
                </a:lnTo>
                <a:lnTo>
                  <a:pt x="2314" y="52"/>
                </a:lnTo>
                <a:lnTo>
                  <a:pt x="2318" y="51"/>
                </a:lnTo>
                <a:lnTo>
                  <a:pt x="2322" y="49"/>
                </a:lnTo>
                <a:lnTo>
                  <a:pt x="2327" y="48"/>
                </a:lnTo>
                <a:lnTo>
                  <a:pt x="2332" y="47"/>
                </a:lnTo>
                <a:lnTo>
                  <a:pt x="2337" y="47"/>
                </a:lnTo>
                <a:lnTo>
                  <a:pt x="2343" y="47"/>
                </a:lnTo>
                <a:lnTo>
                  <a:pt x="2353" y="47"/>
                </a:lnTo>
                <a:lnTo>
                  <a:pt x="2363" y="49"/>
                </a:lnTo>
                <a:lnTo>
                  <a:pt x="2367" y="50"/>
                </a:lnTo>
                <a:lnTo>
                  <a:pt x="2371" y="52"/>
                </a:lnTo>
                <a:lnTo>
                  <a:pt x="2374" y="54"/>
                </a:lnTo>
                <a:lnTo>
                  <a:pt x="2378" y="56"/>
                </a:lnTo>
                <a:lnTo>
                  <a:pt x="2381" y="59"/>
                </a:lnTo>
                <a:lnTo>
                  <a:pt x="2384" y="61"/>
                </a:lnTo>
                <a:lnTo>
                  <a:pt x="2386" y="64"/>
                </a:lnTo>
                <a:lnTo>
                  <a:pt x="2388" y="67"/>
                </a:lnTo>
                <a:lnTo>
                  <a:pt x="2391" y="74"/>
                </a:lnTo>
                <a:lnTo>
                  <a:pt x="2392" y="78"/>
                </a:lnTo>
                <a:lnTo>
                  <a:pt x="2393" y="82"/>
                </a:lnTo>
                <a:close/>
                <a:moveTo>
                  <a:pt x="2479" y="48"/>
                </a:moveTo>
                <a:lnTo>
                  <a:pt x="2479" y="73"/>
                </a:lnTo>
                <a:lnTo>
                  <a:pt x="2456" y="73"/>
                </a:lnTo>
                <a:lnTo>
                  <a:pt x="2456" y="130"/>
                </a:lnTo>
                <a:lnTo>
                  <a:pt x="2457" y="133"/>
                </a:lnTo>
                <a:lnTo>
                  <a:pt x="2457" y="136"/>
                </a:lnTo>
                <a:lnTo>
                  <a:pt x="2458" y="138"/>
                </a:lnTo>
                <a:lnTo>
                  <a:pt x="2460" y="139"/>
                </a:lnTo>
                <a:lnTo>
                  <a:pt x="2461" y="140"/>
                </a:lnTo>
                <a:lnTo>
                  <a:pt x="2463" y="141"/>
                </a:lnTo>
                <a:lnTo>
                  <a:pt x="2465" y="141"/>
                </a:lnTo>
                <a:lnTo>
                  <a:pt x="2467" y="141"/>
                </a:lnTo>
                <a:lnTo>
                  <a:pt x="2472" y="141"/>
                </a:lnTo>
                <a:lnTo>
                  <a:pt x="2476" y="140"/>
                </a:lnTo>
                <a:lnTo>
                  <a:pt x="2481" y="165"/>
                </a:lnTo>
                <a:lnTo>
                  <a:pt x="2474" y="167"/>
                </a:lnTo>
                <a:lnTo>
                  <a:pt x="2469" y="167"/>
                </a:lnTo>
                <a:lnTo>
                  <a:pt x="2463" y="168"/>
                </a:lnTo>
                <a:lnTo>
                  <a:pt x="2459" y="168"/>
                </a:lnTo>
                <a:lnTo>
                  <a:pt x="2455" y="168"/>
                </a:lnTo>
                <a:lnTo>
                  <a:pt x="2447" y="166"/>
                </a:lnTo>
                <a:lnTo>
                  <a:pt x="2440" y="164"/>
                </a:lnTo>
                <a:lnTo>
                  <a:pt x="2437" y="162"/>
                </a:lnTo>
                <a:lnTo>
                  <a:pt x="2434" y="160"/>
                </a:lnTo>
                <a:lnTo>
                  <a:pt x="2430" y="155"/>
                </a:lnTo>
                <a:lnTo>
                  <a:pt x="2428" y="152"/>
                </a:lnTo>
                <a:lnTo>
                  <a:pt x="2426" y="149"/>
                </a:lnTo>
                <a:lnTo>
                  <a:pt x="2425" y="146"/>
                </a:lnTo>
                <a:lnTo>
                  <a:pt x="2424" y="142"/>
                </a:lnTo>
                <a:lnTo>
                  <a:pt x="2424" y="138"/>
                </a:lnTo>
                <a:lnTo>
                  <a:pt x="2424" y="134"/>
                </a:lnTo>
                <a:lnTo>
                  <a:pt x="2424" y="73"/>
                </a:lnTo>
                <a:lnTo>
                  <a:pt x="2408" y="73"/>
                </a:lnTo>
                <a:lnTo>
                  <a:pt x="2408" y="48"/>
                </a:lnTo>
                <a:lnTo>
                  <a:pt x="2424" y="48"/>
                </a:lnTo>
                <a:lnTo>
                  <a:pt x="2424" y="20"/>
                </a:lnTo>
                <a:lnTo>
                  <a:pt x="2456" y="20"/>
                </a:lnTo>
                <a:lnTo>
                  <a:pt x="2456" y="48"/>
                </a:lnTo>
                <a:lnTo>
                  <a:pt x="2479" y="48"/>
                </a:lnTo>
                <a:close/>
                <a:moveTo>
                  <a:pt x="2550" y="168"/>
                </a:moveTo>
                <a:lnTo>
                  <a:pt x="2541" y="168"/>
                </a:lnTo>
                <a:lnTo>
                  <a:pt x="2537" y="167"/>
                </a:lnTo>
                <a:lnTo>
                  <a:pt x="2533" y="167"/>
                </a:lnTo>
                <a:lnTo>
                  <a:pt x="2526" y="164"/>
                </a:lnTo>
                <a:lnTo>
                  <a:pt x="2519" y="161"/>
                </a:lnTo>
                <a:lnTo>
                  <a:pt x="2513" y="157"/>
                </a:lnTo>
                <a:lnTo>
                  <a:pt x="2508" y="152"/>
                </a:lnTo>
                <a:lnTo>
                  <a:pt x="2503" y="146"/>
                </a:lnTo>
                <a:lnTo>
                  <a:pt x="2499" y="139"/>
                </a:lnTo>
                <a:lnTo>
                  <a:pt x="2496" y="132"/>
                </a:lnTo>
                <a:lnTo>
                  <a:pt x="2494" y="125"/>
                </a:lnTo>
                <a:lnTo>
                  <a:pt x="2492" y="116"/>
                </a:lnTo>
                <a:lnTo>
                  <a:pt x="2492" y="108"/>
                </a:lnTo>
                <a:lnTo>
                  <a:pt x="2492" y="99"/>
                </a:lnTo>
                <a:lnTo>
                  <a:pt x="2494" y="91"/>
                </a:lnTo>
                <a:lnTo>
                  <a:pt x="2495" y="87"/>
                </a:lnTo>
                <a:lnTo>
                  <a:pt x="2496" y="83"/>
                </a:lnTo>
                <a:lnTo>
                  <a:pt x="2499" y="76"/>
                </a:lnTo>
                <a:lnTo>
                  <a:pt x="2503" y="69"/>
                </a:lnTo>
                <a:lnTo>
                  <a:pt x="2508" y="64"/>
                </a:lnTo>
                <a:lnTo>
                  <a:pt x="2513" y="59"/>
                </a:lnTo>
                <a:lnTo>
                  <a:pt x="2519" y="54"/>
                </a:lnTo>
                <a:lnTo>
                  <a:pt x="2522" y="53"/>
                </a:lnTo>
                <a:lnTo>
                  <a:pt x="2526" y="51"/>
                </a:lnTo>
                <a:lnTo>
                  <a:pt x="2533" y="49"/>
                </a:lnTo>
                <a:lnTo>
                  <a:pt x="2537" y="48"/>
                </a:lnTo>
                <a:lnTo>
                  <a:pt x="2541" y="47"/>
                </a:lnTo>
                <a:lnTo>
                  <a:pt x="2550" y="47"/>
                </a:lnTo>
                <a:lnTo>
                  <a:pt x="2559" y="47"/>
                </a:lnTo>
                <a:lnTo>
                  <a:pt x="2563" y="48"/>
                </a:lnTo>
                <a:lnTo>
                  <a:pt x="2567" y="49"/>
                </a:lnTo>
                <a:lnTo>
                  <a:pt x="2574" y="51"/>
                </a:lnTo>
                <a:lnTo>
                  <a:pt x="2581" y="54"/>
                </a:lnTo>
                <a:lnTo>
                  <a:pt x="2587" y="59"/>
                </a:lnTo>
                <a:lnTo>
                  <a:pt x="2592" y="64"/>
                </a:lnTo>
                <a:lnTo>
                  <a:pt x="2597" y="69"/>
                </a:lnTo>
                <a:lnTo>
                  <a:pt x="2601" y="76"/>
                </a:lnTo>
                <a:lnTo>
                  <a:pt x="2602" y="79"/>
                </a:lnTo>
                <a:lnTo>
                  <a:pt x="2604" y="83"/>
                </a:lnTo>
                <a:lnTo>
                  <a:pt x="2606" y="91"/>
                </a:lnTo>
                <a:lnTo>
                  <a:pt x="2607" y="99"/>
                </a:lnTo>
                <a:lnTo>
                  <a:pt x="2608" y="108"/>
                </a:lnTo>
                <a:lnTo>
                  <a:pt x="2607" y="116"/>
                </a:lnTo>
                <a:lnTo>
                  <a:pt x="2606" y="125"/>
                </a:lnTo>
                <a:lnTo>
                  <a:pt x="2605" y="129"/>
                </a:lnTo>
                <a:lnTo>
                  <a:pt x="2604" y="132"/>
                </a:lnTo>
                <a:lnTo>
                  <a:pt x="2601" y="139"/>
                </a:lnTo>
                <a:lnTo>
                  <a:pt x="2597" y="146"/>
                </a:lnTo>
                <a:lnTo>
                  <a:pt x="2592" y="152"/>
                </a:lnTo>
                <a:lnTo>
                  <a:pt x="2587" y="157"/>
                </a:lnTo>
                <a:lnTo>
                  <a:pt x="2581" y="161"/>
                </a:lnTo>
                <a:lnTo>
                  <a:pt x="2577" y="163"/>
                </a:lnTo>
                <a:lnTo>
                  <a:pt x="2574" y="164"/>
                </a:lnTo>
                <a:lnTo>
                  <a:pt x="2567" y="167"/>
                </a:lnTo>
                <a:lnTo>
                  <a:pt x="2563" y="167"/>
                </a:lnTo>
                <a:lnTo>
                  <a:pt x="2559" y="168"/>
                </a:lnTo>
                <a:lnTo>
                  <a:pt x="2550" y="168"/>
                </a:lnTo>
                <a:close/>
                <a:moveTo>
                  <a:pt x="2550" y="143"/>
                </a:moveTo>
                <a:lnTo>
                  <a:pt x="2556" y="143"/>
                </a:lnTo>
                <a:lnTo>
                  <a:pt x="2558" y="142"/>
                </a:lnTo>
                <a:lnTo>
                  <a:pt x="2561" y="141"/>
                </a:lnTo>
                <a:lnTo>
                  <a:pt x="2563" y="139"/>
                </a:lnTo>
                <a:lnTo>
                  <a:pt x="2565" y="137"/>
                </a:lnTo>
                <a:lnTo>
                  <a:pt x="2567" y="135"/>
                </a:lnTo>
                <a:lnTo>
                  <a:pt x="2568" y="133"/>
                </a:lnTo>
                <a:lnTo>
                  <a:pt x="2571" y="128"/>
                </a:lnTo>
                <a:lnTo>
                  <a:pt x="2573" y="122"/>
                </a:lnTo>
                <a:lnTo>
                  <a:pt x="2574" y="115"/>
                </a:lnTo>
                <a:lnTo>
                  <a:pt x="2575" y="107"/>
                </a:lnTo>
                <a:lnTo>
                  <a:pt x="2574" y="100"/>
                </a:lnTo>
                <a:lnTo>
                  <a:pt x="2573" y="93"/>
                </a:lnTo>
                <a:lnTo>
                  <a:pt x="2571" y="87"/>
                </a:lnTo>
                <a:lnTo>
                  <a:pt x="2568" y="82"/>
                </a:lnTo>
                <a:lnTo>
                  <a:pt x="2567" y="80"/>
                </a:lnTo>
                <a:lnTo>
                  <a:pt x="2565" y="77"/>
                </a:lnTo>
                <a:lnTo>
                  <a:pt x="2561" y="74"/>
                </a:lnTo>
                <a:lnTo>
                  <a:pt x="2556" y="72"/>
                </a:lnTo>
                <a:lnTo>
                  <a:pt x="2550" y="72"/>
                </a:lnTo>
                <a:lnTo>
                  <a:pt x="2544" y="72"/>
                </a:lnTo>
                <a:lnTo>
                  <a:pt x="2542" y="73"/>
                </a:lnTo>
                <a:lnTo>
                  <a:pt x="2539" y="74"/>
                </a:lnTo>
                <a:lnTo>
                  <a:pt x="2537" y="76"/>
                </a:lnTo>
                <a:lnTo>
                  <a:pt x="2535" y="77"/>
                </a:lnTo>
                <a:lnTo>
                  <a:pt x="2533" y="80"/>
                </a:lnTo>
                <a:lnTo>
                  <a:pt x="2531" y="82"/>
                </a:lnTo>
                <a:lnTo>
                  <a:pt x="2529" y="87"/>
                </a:lnTo>
                <a:lnTo>
                  <a:pt x="2527" y="93"/>
                </a:lnTo>
                <a:lnTo>
                  <a:pt x="2525" y="100"/>
                </a:lnTo>
                <a:lnTo>
                  <a:pt x="2525" y="107"/>
                </a:lnTo>
                <a:lnTo>
                  <a:pt x="2525" y="115"/>
                </a:lnTo>
                <a:lnTo>
                  <a:pt x="2527" y="122"/>
                </a:lnTo>
                <a:lnTo>
                  <a:pt x="2529" y="128"/>
                </a:lnTo>
                <a:lnTo>
                  <a:pt x="2531" y="133"/>
                </a:lnTo>
                <a:lnTo>
                  <a:pt x="2532" y="134"/>
                </a:lnTo>
                <a:lnTo>
                  <a:pt x="2533" y="135"/>
                </a:lnTo>
                <a:lnTo>
                  <a:pt x="2535" y="137"/>
                </a:lnTo>
                <a:lnTo>
                  <a:pt x="2539" y="141"/>
                </a:lnTo>
                <a:lnTo>
                  <a:pt x="2544" y="143"/>
                </a:lnTo>
                <a:lnTo>
                  <a:pt x="2550" y="143"/>
                </a:lnTo>
                <a:close/>
                <a:moveTo>
                  <a:pt x="1082" y="393"/>
                </a:moveTo>
                <a:lnTo>
                  <a:pt x="1049" y="393"/>
                </a:lnTo>
                <a:lnTo>
                  <a:pt x="1049" y="236"/>
                </a:lnTo>
                <a:lnTo>
                  <a:pt x="1082" y="236"/>
                </a:lnTo>
                <a:lnTo>
                  <a:pt x="1082" y="393"/>
                </a:lnTo>
                <a:close/>
                <a:moveTo>
                  <a:pt x="1144" y="325"/>
                </a:moveTo>
                <a:lnTo>
                  <a:pt x="1144" y="393"/>
                </a:lnTo>
                <a:lnTo>
                  <a:pt x="1112" y="393"/>
                </a:lnTo>
                <a:lnTo>
                  <a:pt x="1112" y="275"/>
                </a:lnTo>
                <a:lnTo>
                  <a:pt x="1143" y="275"/>
                </a:lnTo>
                <a:lnTo>
                  <a:pt x="1143" y="296"/>
                </a:lnTo>
                <a:lnTo>
                  <a:pt x="1146" y="291"/>
                </a:lnTo>
                <a:lnTo>
                  <a:pt x="1149" y="287"/>
                </a:lnTo>
                <a:lnTo>
                  <a:pt x="1153" y="283"/>
                </a:lnTo>
                <a:lnTo>
                  <a:pt x="1157" y="280"/>
                </a:lnTo>
                <a:lnTo>
                  <a:pt x="1162" y="277"/>
                </a:lnTo>
                <a:lnTo>
                  <a:pt x="1168" y="275"/>
                </a:lnTo>
                <a:lnTo>
                  <a:pt x="1173" y="274"/>
                </a:lnTo>
                <a:lnTo>
                  <a:pt x="1180" y="274"/>
                </a:lnTo>
                <a:lnTo>
                  <a:pt x="1188" y="274"/>
                </a:lnTo>
                <a:lnTo>
                  <a:pt x="1192" y="275"/>
                </a:lnTo>
                <a:lnTo>
                  <a:pt x="1196" y="277"/>
                </a:lnTo>
                <a:lnTo>
                  <a:pt x="1200" y="278"/>
                </a:lnTo>
                <a:lnTo>
                  <a:pt x="1203" y="280"/>
                </a:lnTo>
                <a:lnTo>
                  <a:pt x="1206" y="283"/>
                </a:lnTo>
                <a:lnTo>
                  <a:pt x="1209" y="285"/>
                </a:lnTo>
                <a:lnTo>
                  <a:pt x="1212" y="288"/>
                </a:lnTo>
                <a:lnTo>
                  <a:pt x="1214" y="292"/>
                </a:lnTo>
                <a:lnTo>
                  <a:pt x="1216" y="296"/>
                </a:lnTo>
                <a:lnTo>
                  <a:pt x="1218" y="299"/>
                </a:lnTo>
                <a:lnTo>
                  <a:pt x="1219" y="304"/>
                </a:lnTo>
                <a:lnTo>
                  <a:pt x="1220" y="308"/>
                </a:lnTo>
                <a:lnTo>
                  <a:pt x="1220" y="313"/>
                </a:lnTo>
                <a:lnTo>
                  <a:pt x="1220" y="318"/>
                </a:lnTo>
                <a:lnTo>
                  <a:pt x="1220" y="393"/>
                </a:lnTo>
                <a:lnTo>
                  <a:pt x="1188" y="393"/>
                </a:lnTo>
                <a:lnTo>
                  <a:pt x="1188" y="324"/>
                </a:lnTo>
                <a:lnTo>
                  <a:pt x="1187" y="319"/>
                </a:lnTo>
                <a:lnTo>
                  <a:pt x="1186" y="314"/>
                </a:lnTo>
                <a:lnTo>
                  <a:pt x="1185" y="310"/>
                </a:lnTo>
                <a:lnTo>
                  <a:pt x="1182" y="307"/>
                </a:lnTo>
                <a:lnTo>
                  <a:pt x="1179" y="304"/>
                </a:lnTo>
                <a:lnTo>
                  <a:pt x="1176" y="302"/>
                </a:lnTo>
                <a:lnTo>
                  <a:pt x="1171" y="301"/>
                </a:lnTo>
                <a:lnTo>
                  <a:pt x="1167" y="301"/>
                </a:lnTo>
                <a:lnTo>
                  <a:pt x="1162" y="301"/>
                </a:lnTo>
                <a:lnTo>
                  <a:pt x="1158" y="302"/>
                </a:lnTo>
                <a:lnTo>
                  <a:pt x="1154" y="304"/>
                </a:lnTo>
                <a:lnTo>
                  <a:pt x="1151" y="307"/>
                </a:lnTo>
                <a:lnTo>
                  <a:pt x="1148" y="311"/>
                </a:lnTo>
                <a:lnTo>
                  <a:pt x="1146" y="315"/>
                </a:lnTo>
                <a:lnTo>
                  <a:pt x="1145" y="319"/>
                </a:lnTo>
                <a:lnTo>
                  <a:pt x="1144" y="325"/>
                </a:lnTo>
                <a:close/>
                <a:moveTo>
                  <a:pt x="1344" y="309"/>
                </a:moveTo>
                <a:lnTo>
                  <a:pt x="1314" y="311"/>
                </a:lnTo>
                <a:lnTo>
                  <a:pt x="1313" y="308"/>
                </a:lnTo>
                <a:lnTo>
                  <a:pt x="1312" y="305"/>
                </a:lnTo>
                <a:lnTo>
                  <a:pt x="1308" y="301"/>
                </a:lnTo>
                <a:lnTo>
                  <a:pt x="1305" y="299"/>
                </a:lnTo>
                <a:lnTo>
                  <a:pt x="1302" y="298"/>
                </a:lnTo>
                <a:lnTo>
                  <a:pt x="1298" y="297"/>
                </a:lnTo>
                <a:lnTo>
                  <a:pt x="1294" y="297"/>
                </a:lnTo>
                <a:lnTo>
                  <a:pt x="1287" y="298"/>
                </a:lnTo>
                <a:lnTo>
                  <a:pt x="1284" y="299"/>
                </a:lnTo>
                <a:lnTo>
                  <a:pt x="1283" y="299"/>
                </a:lnTo>
                <a:lnTo>
                  <a:pt x="1281" y="300"/>
                </a:lnTo>
                <a:lnTo>
                  <a:pt x="1279" y="302"/>
                </a:lnTo>
                <a:lnTo>
                  <a:pt x="1277" y="304"/>
                </a:lnTo>
                <a:lnTo>
                  <a:pt x="1277" y="306"/>
                </a:lnTo>
                <a:lnTo>
                  <a:pt x="1276" y="308"/>
                </a:lnTo>
                <a:lnTo>
                  <a:pt x="1276" y="310"/>
                </a:lnTo>
                <a:lnTo>
                  <a:pt x="1277" y="312"/>
                </a:lnTo>
                <a:lnTo>
                  <a:pt x="1278" y="314"/>
                </a:lnTo>
                <a:lnTo>
                  <a:pt x="1280" y="316"/>
                </a:lnTo>
                <a:lnTo>
                  <a:pt x="1284" y="318"/>
                </a:lnTo>
                <a:lnTo>
                  <a:pt x="1291" y="320"/>
                </a:lnTo>
                <a:lnTo>
                  <a:pt x="1312" y="324"/>
                </a:lnTo>
                <a:lnTo>
                  <a:pt x="1320" y="327"/>
                </a:lnTo>
                <a:lnTo>
                  <a:pt x="1327" y="329"/>
                </a:lnTo>
                <a:lnTo>
                  <a:pt x="1333" y="332"/>
                </a:lnTo>
                <a:lnTo>
                  <a:pt x="1338" y="336"/>
                </a:lnTo>
                <a:lnTo>
                  <a:pt x="1340" y="338"/>
                </a:lnTo>
                <a:lnTo>
                  <a:pt x="1342" y="340"/>
                </a:lnTo>
                <a:lnTo>
                  <a:pt x="1344" y="345"/>
                </a:lnTo>
                <a:lnTo>
                  <a:pt x="1345" y="348"/>
                </a:lnTo>
                <a:lnTo>
                  <a:pt x="1346" y="350"/>
                </a:lnTo>
                <a:lnTo>
                  <a:pt x="1347" y="356"/>
                </a:lnTo>
                <a:lnTo>
                  <a:pt x="1346" y="362"/>
                </a:lnTo>
                <a:lnTo>
                  <a:pt x="1345" y="367"/>
                </a:lnTo>
                <a:lnTo>
                  <a:pt x="1343" y="372"/>
                </a:lnTo>
                <a:lnTo>
                  <a:pt x="1340" y="377"/>
                </a:lnTo>
                <a:lnTo>
                  <a:pt x="1336" y="381"/>
                </a:lnTo>
                <a:lnTo>
                  <a:pt x="1332" y="384"/>
                </a:lnTo>
                <a:lnTo>
                  <a:pt x="1327" y="388"/>
                </a:lnTo>
                <a:lnTo>
                  <a:pt x="1321" y="390"/>
                </a:lnTo>
                <a:lnTo>
                  <a:pt x="1315" y="392"/>
                </a:lnTo>
                <a:lnTo>
                  <a:pt x="1308" y="394"/>
                </a:lnTo>
                <a:lnTo>
                  <a:pt x="1302" y="395"/>
                </a:lnTo>
                <a:lnTo>
                  <a:pt x="1294" y="395"/>
                </a:lnTo>
                <a:lnTo>
                  <a:pt x="1283" y="395"/>
                </a:lnTo>
                <a:lnTo>
                  <a:pt x="1273" y="393"/>
                </a:lnTo>
                <a:lnTo>
                  <a:pt x="1269" y="391"/>
                </a:lnTo>
                <a:lnTo>
                  <a:pt x="1264" y="390"/>
                </a:lnTo>
                <a:lnTo>
                  <a:pt x="1257" y="385"/>
                </a:lnTo>
                <a:lnTo>
                  <a:pt x="1251" y="380"/>
                </a:lnTo>
                <a:lnTo>
                  <a:pt x="1248" y="377"/>
                </a:lnTo>
                <a:lnTo>
                  <a:pt x="1246" y="374"/>
                </a:lnTo>
                <a:lnTo>
                  <a:pt x="1244" y="370"/>
                </a:lnTo>
                <a:lnTo>
                  <a:pt x="1243" y="367"/>
                </a:lnTo>
                <a:lnTo>
                  <a:pt x="1241" y="359"/>
                </a:lnTo>
                <a:lnTo>
                  <a:pt x="1273" y="357"/>
                </a:lnTo>
                <a:lnTo>
                  <a:pt x="1274" y="360"/>
                </a:lnTo>
                <a:lnTo>
                  <a:pt x="1275" y="363"/>
                </a:lnTo>
                <a:lnTo>
                  <a:pt x="1277" y="366"/>
                </a:lnTo>
                <a:lnTo>
                  <a:pt x="1280" y="368"/>
                </a:lnTo>
                <a:lnTo>
                  <a:pt x="1283" y="370"/>
                </a:lnTo>
                <a:lnTo>
                  <a:pt x="1286" y="371"/>
                </a:lnTo>
                <a:lnTo>
                  <a:pt x="1290" y="371"/>
                </a:lnTo>
                <a:lnTo>
                  <a:pt x="1294" y="372"/>
                </a:lnTo>
                <a:lnTo>
                  <a:pt x="1298" y="371"/>
                </a:lnTo>
                <a:lnTo>
                  <a:pt x="1302" y="371"/>
                </a:lnTo>
                <a:lnTo>
                  <a:pt x="1305" y="370"/>
                </a:lnTo>
                <a:lnTo>
                  <a:pt x="1308" y="368"/>
                </a:lnTo>
                <a:lnTo>
                  <a:pt x="1310" y="366"/>
                </a:lnTo>
                <a:lnTo>
                  <a:pt x="1312" y="364"/>
                </a:lnTo>
                <a:lnTo>
                  <a:pt x="1313" y="362"/>
                </a:lnTo>
                <a:lnTo>
                  <a:pt x="1313" y="360"/>
                </a:lnTo>
                <a:lnTo>
                  <a:pt x="1313" y="358"/>
                </a:lnTo>
                <a:lnTo>
                  <a:pt x="1312" y="356"/>
                </a:lnTo>
                <a:lnTo>
                  <a:pt x="1311" y="354"/>
                </a:lnTo>
                <a:lnTo>
                  <a:pt x="1309" y="352"/>
                </a:lnTo>
                <a:lnTo>
                  <a:pt x="1307" y="351"/>
                </a:lnTo>
                <a:lnTo>
                  <a:pt x="1305" y="350"/>
                </a:lnTo>
                <a:lnTo>
                  <a:pt x="1298" y="348"/>
                </a:lnTo>
                <a:lnTo>
                  <a:pt x="1278" y="344"/>
                </a:lnTo>
                <a:lnTo>
                  <a:pt x="1270" y="342"/>
                </a:lnTo>
                <a:lnTo>
                  <a:pt x="1263" y="339"/>
                </a:lnTo>
                <a:lnTo>
                  <a:pt x="1257" y="336"/>
                </a:lnTo>
                <a:lnTo>
                  <a:pt x="1252" y="332"/>
                </a:lnTo>
                <a:lnTo>
                  <a:pt x="1248" y="328"/>
                </a:lnTo>
                <a:lnTo>
                  <a:pt x="1246" y="322"/>
                </a:lnTo>
                <a:lnTo>
                  <a:pt x="1245" y="320"/>
                </a:lnTo>
                <a:lnTo>
                  <a:pt x="1244" y="317"/>
                </a:lnTo>
                <a:lnTo>
                  <a:pt x="1244" y="310"/>
                </a:lnTo>
                <a:lnTo>
                  <a:pt x="1244" y="306"/>
                </a:lnTo>
                <a:lnTo>
                  <a:pt x="1245" y="302"/>
                </a:lnTo>
                <a:lnTo>
                  <a:pt x="1246" y="298"/>
                </a:lnTo>
                <a:lnTo>
                  <a:pt x="1247" y="295"/>
                </a:lnTo>
                <a:lnTo>
                  <a:pt x="1249" y="292"/>
                </a:lnTo>
                <a:lnTo>
                  <a:pt x="1251" y="289"/>
                </a:lnTo>
                <a:lnTo>
                  <a:pt x="1254" y="286"/>
                </a:lnTo>
                <a:lnTo>
                  <a:pt x="1257" y="283"/>
                </a:lnTo>
                <a:lnTo>
                  <a:pt x="1261" y="281"/>
                </a:lnTo>
                <a:lnTo>
                  <a:pt x="1265" y="279"/>
                </a:lnTo>
                <a:lnTo>
                  <a:pt x="1269" y="277"/>
                </a:lnTo>
                <a:lnTo>
                  <a:pt x="1273" y="276"/>
                </a:lnTo>
                <a:lnTo>
                  <a:pt x="1278" y="275"/>
                </a:lnTo>
                <a:lnTo>
                  <a:pt x="1283" y="274"/>
                </a:lnTo>
                <a:lnTo>
                  <a:pt x="1288" y="274"/>
                </a:lnTo>
                <a:lnTo>
                  <a:pt x="1294" y="274"/>
                </a:lnTo>
                <a:lnTo>
                  <a:pt x="1304" y="274"/>
                </a:lnTo>
                <a:lnTo>
                  <a:pt x="1314" y="276"/>
                </a:lnTo>
                <a:lnTo>
                  <a:pt x="1318" y="277"/>
                </a:lnTo>
                <a:lnTo>
                  <a:pt x="1322" y="279"/>
                </a:lnTo>
                <a:lnTo>
                  <a:pt x="1326" y="281"/>
                </a:lnTo>
                <a:lnTo>
                  <a:pt x="1329" y="283"/>
                </a:lnTo>
                <a:lnTo>
                  <a:pt x="1332" y="285"/>
                </a:lnTo>
                <a:lnTo>
                  <a:pt x="1335" y="288"/>
                </a:lnTo>
                <a:lnTo>
                  <a:pt x="1337" y="291"/>
                </a:lnTo>
                <a:lnTo>
                  <a:pt x="1339" y="294"/>
                </a:lnTo>
                <a:lnTo>
                  <a:pt x="1342" y="301"/>
                </a:lnTo>
                <a:lnTo>
                  <a:pt x="1343" y="305"/>
                </a:lnTo>
                <a:lnTo>
                  <a:pt x="1344" y="309"/>
                </a:lnTo>
                <a:close/>
                <a:moveTo>
                  <a:pt x="1384" y="260"/>
                </a:moveTo>
                <a:lnTo>
                  <a:pt x="1381" y="260"/>
                </a:lnTo>
                <a:lnTo>
                  <a:pt x="1378" y="259"/>
                </a:lnTo>
                <a:lnTo>
                  <a:pt x="1375" y="257"/>
                </a:lnTo>
                <a:lnTo>
                  <a:pt x="1372" y="255"/>
                </a:lnTo>
                <a:lnTo>
                  <a:pt x="1370" y="252"/>
                </a:lnTo>
                <a:lnTo>
                  <a:pt x="1368" y="250"/>
                </a:lnTo>
                <a:lnTo>
                  <a:pt x="1367" y="247"/>
                </a:lnTo>
                <a:lnTo>
                  <a:pt x="1367" y="243"/>
                </a:lnTo>
                <a:lnTo>
                  <a:pt x="1367" y="240"/>
                </a:lnTo>
                <a:lnTo>
                  <a:pt x="1368" y="237"/>
                </a:lnTo>
                <a:lnTo>
                  <a:pt x="1370" y="234"/>
                </a:lnTo>
                <a:lnTo>
                  <a:pt x="1372" y="232"/>
                </a:lnTo>
                <a:lnTo>
                  <a:pt x="1375" y="230"/>
                </a:lnTo>
                <a:lnTo>
                  <a:pt x="1378" y="228"/>
                </a:lnTo>
                <a:lnTo>
                  <a:pt x="1381" y="227"/>
                </a:lnTo>
                <a:lnTo>
                  <a:pt x="1384" y="227"/>
                </a:lnTo>
                <a:lnTo>
                  <a:pt x="1388" y="227"/>
                </a:lnTo>
                <a:lnTo>
                  <a:pt x="1391" y="228"/>
                </a:lnTo>
                <a:lnTo>
                  <a:pt x="1394" y="230"/>
                </a:lnTo>
                <a:lnTo>
                  <a:pt x="1397" y="232"/>
                </a:lnTo>
                <a:lnTo>
                  <a:pt x="1399" y="234"/>
                </a:lnTo>
                <a:lnTo>
                  <a:pt x="1401" y="237"/>
                </a:lnTo>
                <a:lnTo>
                  <a:pt x="1402" y="240"/>
                </a:lnTo>
                <a:lnTo>
                  <a:pt x="1402" y="243"/>
                </a:lnTo>
                <a:lnTo>
                  <a:pt x="1402" y="247"/>
                </a:lnTo>
                <a:lnTo>
                  <a:pt x="1401" y="250"/>
                </a:lnTo>
                <a:lnTo>
                  <a:pt x="1399" y="252"/>
                </a:lnTo>
                <a:lnTo>
                  <a:pt x="1397" y="255"/>
                </a:lnTo>
                <a:lnTo>
                  <a:pt x="1394" y="257"/>
                </a:lnTo>
                <a:lnTo>
                  <a:pt x="1391" y="259"/>
                </a:lnTo>
                <a:lnTo>
                  <a:pt x="1388" y="260"/>
                </a:lnTo>
                <a:lnTo>
                  <a:pt x="1384" y="260"/>
                </a:lnTo>
                <a:close/>
                <a:moveTo>
                  <a:pt x="1368" y="275"/>
                </a:moveTo>
                <a:lnTo>
                  <a:pt x="1401" y="275"/>
                </a:lnTo>
                <a:lnTo>
                  <a:pt x="1401" y="393"/>
                </a:lnTo>
                <a:lnTo>
                  <a:pt x="1368" y="393"/>
                </a:lnTo>
                <a:lnTo>
                  <a:pt x="1368" y="275"/>
                </a:lnTo>
                <a:close/>
                <a:moveTo>
                  <a:pt x="1462" y="325"/>
                </a:moveTo>
                <a:lnTo>
                  <a:pt x="1462" y="393"/>
                </a:lnTo>
                <a:lnTo>
                  <a:pt x="1428" y="393"/>
                </a:lnTo>
                <a:lnTo>
                  <a:pt x="1428" y="275"/>
                </a:lnTo>
                <a:lnTo>
                  <a:pt x="1460" y="275"/>
                </a:lnTo>
                <a:lnTo>
                  <a:pt x="1460" y="296"/>
                </a:lnTo>
                <a:lnTo>
                  <a:pt x="1463" y="291"/>
                </a:lnTo>
                <a:lnTo>
                  <a:pt x="1467" y="287"/>
                </a:lnTo>
                <a:lnTo>
                  <a:pt x="1470" y="283"/>
                </a:lnTo>
                <a:lnTo>
                  <a:pt x="1475" y="280"/>
                </a:lnTo>
                <a:lnTo>
                  <a:pt x="1480" y="277"/>
                </a:lnTo>
                <a:lnTo>
                  <a:pt x="1485" y="275"/>
                </a:lnTo>
                <a:lnTo>
                  <a:pt x="1491" y="274"/>
                </a:lnTo>
                <a:lnTo>
                  <a:pt x="1497" y="274"/>
                </a:lnTo>
                <a:lnTo>
                  <a:pt x="1506" y="274"/>
                </a:lnTo>
                <a:lnTo>
                  <a:pt x="1510" y="275"/>
                </a:lnTo>
                <a:lnTo>
                  <a:pt x="1514" y="277"/>
                </a:lnTo>
                <a:lnTo>
                  <a:pt x="1517" y="278"/>
                </a:lnTo>
                <a:lnTo>
                  <a:pt x="1521" y="280"/>
                </a:lnTo>
                <a:lnTo>
                  <a:pt x="1524" y="283"/>
                </a:lnTo>
                <a:lnTo>
                  <a:pt x="1527" y="285"/>
                </a:lnTo>
                <a:lnTo>
                  <a:pt x="1529" y="288"/>
                </a:lnTo>
                <a:lnTo>
                  <a:pt x="1531" y="292"/>
                </a:lnTo>
                <a:lnTo>
                  <a:pt x="1533" y="296"/>
                </a:lnTo>
                <a:lnTo>
                  <a:pt x="1535" y="299"/>
                </a:lnTo>
                <a:lnTo>
                  <a:pt x="1536" y="304"/>
                </a:lnTo>
                <a:lnTo>
                  <a:pt x="1537" y="308"/>
                </a:lnTo>
                <a:lnTo>
                  <a:pt x="1538" y="313"/>
                </a:lnTo>
                <a:lnTo>
                  <a:pt x="1538" y="318"/>
                </a:lnTo>
                <a:lnTo>
                  <a:pt x="1538" y="393"/>
                </a:lnTo>
                <a:lnTo>
                  <a:pt x="1505" y="393"/>
                </a:lnTo>
                <a:lnTo>
                  <a:pt x="1505" y="324"/>
                </a:lnTo>
                <a:lnTo>
                  <a:pt x="1505" y="319"/>
                </a:lnTo>
                <a:lnTo>
                  <a:pt x="1504" y="314"/>
                </a:lnTo>
                <a:lnTo>
                  <a:pt x="1502" y="310"/>
                </a:lnTo>
                <a:lnTo>
                  <a:pt x="1500" y="307"/>
                </a:lnTo>
                <a:lnTo>
                  <a:pt x="1496" y="304"/>
                </a:lnTo>
                <a:lnTo>
                  <a:pt x="1493" y="302"/>
                </a:lnTo>
                <a:lnTo>
                  <a:pt x="1489" y="301"/>
                </a:lnTo>
                <a:lnTo>
                  <a:pt x="1484" y="301"/>
                </a:lnTo>
                <a:lnTo>
                  <a:pt x="1479" y="301"/>
                </a:lnTo>
                <a:lnTo>
                  <a:pt x="1475" y="302"/>
                </a:lnTo>
                <a:lnTo>
                  <a:pt x="1471" y="304"/>
                </a:lnTo>
                <a:lnTo>
                  <a:pt x="1468" y="307"/>
                </a:lnTo>
                <a:lnTo>
                  <a:pt x="1465" y="311"/>
                </a:lnTo>
                <a:lnTo>
                  <a:pt x="1463" y="315"/>
                </a:lnTo>
                <a:lnTo>
                  <a:pt x="1462" y="319"/>
                </a:lnTo>
                <a:lnTo>
                  <a:pt x="1462" y="325"/>
                </a:lnTo>
                <a:close/>
                <a:moveTo>
                  <a:pt x="1617" y="395"/>
                </a:moveTo>
                <a:lnTo>
                  <a:pt x="1608" y="395"/>
                </a:lnTo>
                <a:lnTo>
                  <a:pt x="1604" y="394"/>
                </a:lnTo>
                <a:lnTo>
                  <a:pt x="1600" y="393"/>
                </a:lnTo>
                <a:lnTo>
                  <a:pt x="1593" y="391"/>
                </a:lnTo>
                <a:lnTo>
                  <a:pt x="1586" y="388"/>
                </a:lnTo>
                <a:lnTo>
                  <a:pt x="1580" y="383"/>
                </a:lnTo>
                <a:lnTo>
                  <a:pt x="1575" y="378"/>
                </a:lnTo>
                <a:lnTo>
                  <a:pt x="1570" y="373"/>
                </a:lnTo>
                <a:lnTo>
                  <a:pt x="1566" y="366"/>
                </a:lnTo>
                <a:lnTo>
                  <a:pt x="1563" y="359"/>
                </a:lnTo>
                <a:lnTo>
                  <a:pt x="1561" y="351"/>
                </a:lnTo>
                <a:lnTo>
                  <a:pt x="1559" y="343"/>
                </a:lnTo>
                <a:lnTo>
                  <a:pt x="1559" y="334"/>
                </a:lnTo>
                <a:lnTo>
                  <a:pt x="1559" y="326"/>
                </a:lnTo>
                <a:lnTo>
                  <a:pt x="1561" y="317"/>
                </a:lnTo>
                <a:lnTo>
                  <a:pt x="1562" y="313"/>
                </a:lnTo>
                <a:lnTo>
                  <a:pt x="1563" y="310"/>
                </a:lnTo>
                <a:lnTo>
                  <a:pt x="1566" y="303"/>
                </a:lnTo>
                <a:lnTo>
                  <a:pt x="1570" y="296"/>
                </a:lnTo>
                <a:lnTo>
                  <a:pt x="1575" y="290"/>
                </a:lnTo>
                <a:lnTo>
                  <a:pt x="1580" y="285"/>
                </a:lnTo>
                <a:lnTo>
                  <a:pt x="1586" y="281"/>
                </a:lnTo>
                <a:lnTo>
                  <a:pt x="1590" y="279"/>
                </a:lnTo>
                <a:lnTo>
                  <a:pt x="1593" y="278"/>
                </a:lnTo>
                <a:lnTo>
                  <a:pt x="1600" y="275"/>
                </a:lnTo>
                <a:lnTo>
                  <a:pt x="1604" y="275"/>
                </a:lnTo>
                <a:lnTo>
                  <a:pt x="1608" y="274"/>
                </a:lnTo>
                <a:lnTo>
                  <a:pt x="1617" y="274"/>
                </a:lnTo>
                <a:lnTo>
                  <a:pt x="1626" y="274"/>
                </a:lnTo>
                <a:lnTo>
                  <a:pt x="1630" y="275"/>
                </a:lnTo>
                <a:lnTo>
                  <a:pt x="1634" y="275"/>
                </a:lnTo>
                <a:lnTo>
                  <a:pt x="1641" y="278"/>
                </a:lnTo>
                <a:lnTo>
                  <a:pt x="1648" y="281"/>
                </a:lnTo>
                <a:lnTo>
                  <a:pt x="1654" y="285"/>
                </a:lnTo>
                <a:lnTo>
                  <a:pt x="1659" y="290"/>
                </a:lnTo>
                <a:lnTo>
                  <a:pt x="1664" y="296"/>
                </a:lnTo>
                <a:lnTo>
                  <a:pt x="1668" y="303"/>
                </a:lnTo>
                <a:lnTo>
                  <a:pt x="1670" y="306"/>
                </a:lnTo>
                <a:lnTo>
                  <a:pt x="1671" y="310"/>
                </a:lnTo>
                <a:lnTo>
                  <a:pt x="1673" y="317"/>
                </a:lnTo>
                <a:lnTo>
                  <a:pt x="1675" y="326"/>
                </a:lnTo>
                <a:lnTo>
                  <a:pt x="1675" y="334"/>
                </a:lnTo>
                <a:lnTo>
                  <a:pt x="1675" y="343"/>
                </a:lnTo>
                <a:lnTo>
                  <a:pt x="1673" y="351"/>
                </a:lnTo>
                <a:lnTo>
                  <a:pt x="1672" y="355"/>
                </a:lnTo>
                <a:lnTo>
                  <a:pt x="1671" y="359"/>
                </a:lnTo>
                <a:lnTo>
                  <a:pt x="1668" y="366"/>
                </a:lnTo>
                <a:lnTo>
                  <a:pt x="1664" y="373"/>
                </a:lnTo>
                <a:lnTo>
                  <a:pt x="1659" y="378"/>
                </a:lnTo>
                <a:lnTo>
                  <a:pt x="1654" y="383"/>
                </a:lnTo>
                <a:lnTo>
                  <a:pt x="1648" y="388"/>
                </a:lnTo>
                <a:lnTo>
                  <a:pt x="1645" y="389"/>
                </a:lnTo>
                <a:lnTo>
                  <a:pt x="1641" y="391"/>
                </a:lnTo>
                <a:lnTo>
                  <a:pt x="1634" y="393"/>
                </a:lnTo>
                <a:lnTo>
                  <a:pt x="1630" y="394"/>
                </a:lnTo>
                <a:lnTo>
                  <a:pt x="1626" y="395"/>
                </a:lnTo>
                <a:lnTo>
                  <a:pt x="1617" y="395"/>
                </a:lnTo>
                <a:close/>
                <a:moveTo>
                  <a:pt x="1617" y="370"/>
                </a:moveTo>
                <a:lnTo>
                  <a:pt x="1623" y="369"/>
                </a:lnTo>
                <a:lnTo>
                  <a:pt x="1625" y="368"/>
                </a:lnTo>
                <a:lnTo>
                  <a:pt x="1628" y="367"/>
                </a:lnTo>
                <a:lnTo>
                  <a:pt x="1630" y="366"/>
                </a:lnTo>
                <a:lnTo>
                  <a:pt x="1632" y="364"/>
                </a:lnTo>
                <a:lnTo>
                  <a:pt x="1634" y="362"/>
                </a:lnTo>
                <a:lnTo>
                  <a:pt x="1636" y="360"/>
                </a:lnTo>
                <a:lnTo>
                  <a:pt x="1638" y="354"/>
                </a:lnTo>
                <a:lnTo>
                  <a:pt x="1640" y="348"/>
                </a:lnTo>
                <a:lnTo>
                  <a:pt x="1641" y="342"/>
                </a:lnTo>
                <a:lnTo>
                  <a:pt x="1642" y="334"/>
                </a:lnTo>
                <a:lnTo>
                  <a:pt x="1641" y="327"/>
                </a:lnTo>
                <a:lnTo>
                  <a:pt x="1640" y="320"/>
                </a:lnTo>
                <a:lnTo>
                  <a:pt x="1638" y="314"/>
                </a:lnTo>
                <a:lnTo>
                  <a:pt x="1636" y="309"/>
                </a:lnTo>
                <a:lnTo>
                  <a:pt x="1634" y="306"/>
                </a:lnTo>
                <a:lnTo>
                  <a:pt x="1632" y="304"/>
                </a:lnTo>
                <a:lnTo>
                  <a:pt x="1628" y="301"/>
                </a:lnTo>
                <a:lnTo>
                  <a:pt x="1623" y="299"/>
                </a:lnTo>
                <a:lnTo>
                  <a:pt x="1617" y="298"/>
                </a:lnTo>
                <a:lnTo>
                  <a:pt x="1611" y="299"/>
                </a:lnTo>
                <a:lnTo>
                  <a:pt x="1609" y="300"/>
                </a:lnTo>
                <a:lnTo>
                  <a:pt x="1606" y="301"/>
                </a:lnTo>
                <a:lnTo>
                  <a:pt x="1604" y="302"/>
                </a:lnTo>
                <a:lnTo>
                  <a:pt x="1602" y="304"/>
                </a:lnTo>
                <a:lnTo>
                  <a:pt x="1600" y="306"/>
                </a:lnTo>
                <a:lnTo>
                  <a:pt x="1599" y="309"/>
                </a:lnTo>
                <a:lnTo>
                  <a:pt x="1596" y="314"/>
                </a:lnTo>
                <a:lnTo>
                  <a:pt x="1594" y="320"/>
                </a:lnTo>
                <a:lnTo>
                  <a:pt x="1593" y="327"/>
                </a:lnTo>
                <a:lnTo>
                  <a:pt x="1592" y="334"/>
                </a:lnTo>
                <a:lnTo>
                  <a:pt x="1593" y="342"/>
                </a:lnTo>
                <a:lnTo>
                  <a:pt x="1594" y="348"/>
                </a:lnTo>
                <a:lnTo>
                  <a:pt x="1596" y="354"/>
                </a:lnTo>
                <a:lnTo>
                  <a:pt x="1599" y="360"/>
                </a:lnTo>
                <a:lnTo>
                  <a:pt x="1599" y="361"/>
                </a:lnTo>
                <a:lnTo>
                  <a:pt x="1600" y="362"/>
                </a:lnTo>
                <a:lnTo>
                  <a:pt x="1602" y="364"/>
                </a:lnTo>
                <a:lnTo>
                  <a:pt x="1606" y="367"/>
                </a:lnTo>
                <a:lnTo>
                  <a:pt x="1611" y="369"/>
                </a:lnTo>
                <a:lnTo>
                  <a:pt x="1617" y="370"/>
                </a:lnTo>
                <a:close/>
                <a:moveTo>
                  <a:pt x="1594" y="259"/>
                </a:moveTo>
                <a:lnTo>
                  <a:pt x="1590" y="259"/>
                </a:lnTo>
                <a:lnTo>
                  <a:pt x="1588" y="258"/>
                </a:lnTo>
                <a:lnTo>
                  <a:pt x="1585" y="256"/>
                </a:lnTo>
                <a:lnTo>
                  <a:pt x="1582" y="254"/>
                </a:lnTo>
                <a:lnTo>
                  <a:pt x="1580" y="252"/>
                </a:lnTo>
                <a:lnTo>
                  <a:pt x="1579" y="249"/>
                </a:lnTo>
                <a:lnTo>
                  <a:pt x="1578" y="246"/>
                </a:lnTo>
                <a:lnTo>
                  <a:pt x="1578" y="243"/>
                </a:lnTo>
                <a:lnTo>
                  <a:pt x="1578" y="240"/>
                </a:lnTo>
                <a:lnTo>
                  <a:pt x="1579" y="237"/>
                </a:lnTo>
                <a:lnTo>
                  <a:pt x="1580" y="235"/>
                </a:lnTo>
                <a:lnTo>
                  <a:pt x="1582" y="232"/>
                </a:lnTo>
                <a:lnTo>
                  <a:pt x="1585" y="230"/>
                </a:lnTo>
                <a:lnTo>
                  <a:pt x="1588" y="229"/>
                </a:lnTo>
                <a:lnTo>
                  <a:pt x="1590" y="228"/>
                </a:lnTo>
                <a:lnTo>
                  <a:pt x="1594" y="228"/>
                </a:lnTo>
                <a:lnTo>
                  <a:pt x="1597" y="228"/>
                </a:lnTo>
                <a:lnTo>
                  <a:pt x="1600" y="229"/>
                </a:lnTo>
                <a:lnTo>
                  <a:pt x="1603" y="230"/>
                </a:lnTo>
                <a:lnTo>
                  <a:pt x="1605" y="232"/>
                </a:lnTo>
                <a:lnTo>
                  <a:pt x="1607" y="235"/>
                </a:lnTo>
                <a:lnTo>
                  <a:pt x="1608" y="237"/>
                </a:lnTo>
                <a:lnTo>
                  <a:pt x="1609" y="240"/>
                </a:lnTo>
                <a:lnTo>
                  <a:pt x="1610" y="243"/>
                </a:lnTo>
                <a:lnTo>
                  <a:pt x="1609" y="246"/>
                </a:lnTo>
                <a:lnTo>
                  <a:pt x="1608" y="249"/>
                </a:lnTo>
                <a:lnTo>
                  <a:pt x="1607" y="252"/>
                </a:lnTo>
                <a:lnTo>
                  <a:pt x="1605" y="254"/>
                </a:lnTo>
                <a:lnTo>
                  <a:pt x="1603" y="256"/>
                </a:lnTo>
                <a:lnTo>
                  <a:pt x="1600" y="258"/>
                </a:lnTo>
                <a:lnTo>
                  <a:pt x="1597" y="259"/>
                </a:lnTo>
                <a:lnTo>
                  <a:pt x="1594" y="259"/>
                </a:lnTo>
                <a:close/>
                <a:moveTo>
                  <a:pt x="1641" y="259"/>
                </a:moveTo>
                <a:lnTo>
                  <a:pt x="1637" y="259"/>
                </a:lnTo>
                <a:lnTo>
                  <a:pt x="1634" y="258"/>
                </a:lnTo>
                <a:lnTo>
                  <a:pt x="1632" y="256"/>
                </a:lnTo>
                <a:lnTo>
                  <a:pt x="1629" y="254"/>
                </a:lnTo>
                <a:lnTo>
                  <a:pt x="1627" y="252"/>
                </a:lnTo>
                <a:lnTo>
                  <a:pt x="1626" y="249"/>
                </a:lnTo>
                <a:lnTo>
                  <a:pt x="1625" y="246"/>
                </a:lnTo>
                <a:lnTo>
                  <a:pt x="1624" y="243"/>
                </a:lnTo>
                <a:lnTo>
                  <a:pt x="1625" y="240"/>
                </a:lnTo>
                <a:lnTo>
                  <a:pt x="1626" y="237"/>
                </a:lnTo>
                <a:lnTo>
                  <a:pt x="1627" y="235"/>
                </a:lnTo>
                <a:lnTo>
                  <a:pt x="1629" y="232"/>
                </a:lnTo>
                <a:lnTo>
                  <a:pt x="1632" y="230"/>
                </a:lnTo>
                <a:lnTo>
                  <a:pt x="1634" y="229"/>
                </a:lnTo>
                <a:lnTo>
                  <a:pt x="1637" y="228"/>
                </a:lnTo>
                <a:lnTo>
                  <a:pt x="1641" y="228"/>
                </a:lnTo>
                <a:lnTo>
                  <a:pt x="1644" y="228"/>
                </a:lnTo>
                <a:lnTo>
                  <a:pt x="1647" y="229"/>
                </a:lnTo>
                <a:lnTo>
                  <a:pt x="1649" y="230"/>
                </a:lnTo>
                <a:lnTo>
                  <a:pt x="1652" y="232"/>
                </a:lnTo>
                <a:lnTo>
                  <a:pt x="1654" y="235"/>
                </a:lnTo>
                <a:lnTo>
                  <a:pt x="1655" y="237"/>
                </a:lnTo>
                <a:lnTo>
                  <a:pt x="1656" y="240"/>
                </a:lnTo>
                <a:lnTo>
                  <a:pt x="1657" y="243"/>
                </a:lnTo>
                <a:lnTo>
                  <a:pt x="1656" y="246"/>
                </a:lnTo>
                <a:lnTo>
                  <a:pt x="1655" y="249"/>
                </a:lnTo>
                <a:lnTo>
                  <a:pt x="1654" y="252"/>
                </a:lnTo>
                <a:lnTo>
                  <a:pt x="1652" y="254"/>
                </a:lnTo>
                <a:lnTo>
                  <a:pt x="1649" y="256"/>
                </a:lnTo>
                <a:lnTo>
                  <a:pt x="1647" y="258"/>
                </a:lnTo>
                <a:lnTo>
                  <a:pt x="1644" y="259"/>
                </a:lnTo>
                <a:lnTo>
                  <a:pt x="1641" y="259"/>
                </a:lnTo>
                <a:close/>
                <a:moveTo>
                  <a:pt x="1749" y="395"/>
                </a:moveTo>
                <a:lnTo>
                  <a:pt x="1741" y="395"/>
                </a:lnTo>
                <a:lnTo>
                  <a:pt x="1737" y="394"/>
                </a:lnTo>
                <a:lnTo>
                  <a:pt x="1733" y="393"/>
                </a:lnTo>
                <a:lnTo>
                  <a:pt x="1725" y="391"/>
                </a:lnTo>
                <a:lnTo>
                  <a:pt x="1719" y="388"/>
                </a:lnTo>
                <a:lnTo>
                  <a:pt x="1712" y="383"/>
                </a:lnTo>
                <a:lnTo>
                  <a:pt x="1707" y="378"/>
                </a:lnTo>
                <a:lnTo>
                  <a:pt x="1702" y="373"/>
                </a:lnTo>
                <a:lnTo>
                  <a:pt x="1699" y="366"/>
                </a:lnTo>
                <a:lnTo>
                  <a:pt x="1695" y="359"/>
                </a:lnTo>
                <a:lnTo>
                  <a:pt x="1693" y="351"/>
                </a:lnTo>
                <a:lnTo>
                  <a:pt x="1692" y="343"/>
                </a:lnTo>
                <a:lnTo>
                  <a:pt x="1691" y="334"/>
                </a:lnTo>
                <a:lnTo>
                  <a:pt x="1692" y="326"/>
                </a:lnTo>
                <a:lnTo>
                  <a:pt x="1693" y="317"/>
                </a:lnTo>
                <a:lnTo>
                  <a:pt x="1694" y="313"/>
                </a:lnTo>
                <a:lnTo>
                  <a:pt x="1695" y="310"/>
                </a:lnTo>
                <a:lnTo>
                  <a:pt x="1699" y="303"/>
                </a:lnTo>
                <a:lnTo>
                  <a:pt x="1702" y="296"/>
                </a:lnTo>
                <a:lnTo>
                  <a:pt x="1707" y="290"/>
                </a:lnTo>
                <a:lnTo>
                  <a:pt x="1712" y="285"/>
                </a:lnTo>
                <a:lnTo>
                  <a:pt x="1719" y="281"/>
                </a:lnTo>
                <a:lnTo>
                  <a:pt x="1722" y="279"/>
                </a:lnTo>
                <a:lnTo>
                  <a:pt x="1725" y="278"/>
                </a:lnTo>
                <a:lnTo>
                  <a:pt x="1733" y="275"/>
                </a:lnTo>
                <a:lnTo>
                  <a:pt x="1737" y="275"/>
                </a:lnTo>
                <a:lnTo>
                  <a:pt x="1741" y="274"/>
                </a:lnTo>
                <a:lnTo>
                  <a:pt x="1749" y="274"/>
                </a:lnTo>
                <a:lnTo>
                  <a:pt x="1758" y="274"/>
                </a:lnTo>
                <a:lnTo>
                  <a:pt x="1762" y="275"/>
                </a:lnTo>
                <a:lnTo>
                  <a:pt x="1766" y="275"/>
                </a:lnTo>
                <a:lnTo>
                  <a:pt x="1774" y="278"/>
                </a:lnTo>
                <a:lnTo>
                  <a:pt x="1780" y="281"/>
                </a:lnTo>
                <a:lnTo>
                  <a:pt x="1786" y="285"/>
                </a:lnTo>
                <a:lnTo>
                  <a:pt x="1792" y="290"/>
                </a:lnTo>
                <a:lnTo>
                  <a:pt x="1797" y="296"/>
                </a:lnTo>
                <a:lnTo>
                  <a:pt x="1800" y="303"/>
                </a:lnTo>
                <a:lnTo>
                  <a:pt x="1802" y="306"/>
                </a:lnTo>
                <a:lnTo>
                  <a:pt x="1803" y="310"/>
                </a:lnTo>
                <a:lnTo>
                  <a:pt x="1806" y="317"/>
                </a:lnTo>
                <a:lnTo>
                  <a:pt x="1807" y="326"/>
                </a:lnTo>
                <a:lnTo>
                  <a:pt x="1807" y="334"/>
                </a:lnTo>
                <a:lnTo>
                  <a:pt x="1807" y="343"/>
                </a:lnTo>
                <a:lnTo>
                  <a:pt x="1806" y="351"/>
                </a:lnTo>
                <a:lnTo>
                  <a:pt x="1805" y="355"/>
                </a:lnTo>
                <a:lnTo>
                  <a:pt x="1803" y="359"/>
                </a:lnTo>
                <a:lnTo>
                  <a:pt x="1800" y="366"/>
                </a:lnTo>
                <a:lnTo>
                  <a:pt x="1797" y="373"/>
                </a:lnTo>
                <a:lnTo>
                  <a:pt x="1792" y="378"/>
                </a:lnTo>
                <a:lnTo>
                  <a:pt x="1786" y="383"/>
                </a:lnTo>
                <a:lnTo>
                  <a:pt x="1780" y="388"/>
                </a:lnTo>
                <a:lnTo>
                  <a:pt x="1777" y="389"/>
                </a:lnTo>
                <a:lnTo>
                  <a:pt x="1774" y="391"/>
                </a:lnTo>
                <a:lnTo>
                  <a:pt x="1766" y="393"/>
                </a:lnTo>
                <a:lnTo>
                  <a:pt x="1762" y="394"/>
                </a:lnTo>
                <a:lnTo>
                  <a:pt x="1758" y="395"/>
                </a:lnTo>
                <a:lnTo>
                  <a:pt x="1749" y="395"/>
                </a:lnTo>
                <a:close/>
                <a:moveTo>
                  <a:pt x="1750" y="370"/>
                </a:moveTo>
                <a:lnTo>
                  <a:pt x="1755" y="369"/>
                </a:lnTo>
                <a:lnTo>
                  <a:pt x="1758" y="368"/>
                </a:lnTo>
                <a:lnTo>
                  <a:pt x="1760" y="367"/>
                </a:lnTo>
                <a:lnTo>
                  <a:pt x="1762" y="366"/>
                </a:lnTo>
                <a:lnTo>
                  <a:pt x="1765" y="364"/>
                </a:lnTo>
                <a:lnTo>
                  <a:pt x="1766" y="362"/>
                </a:lnTo>
                <a:lnTo>
                  <a:pt x="1768" y="360"/>
                </a:lnTo>
                <a:lnTo>
                  <a:pt x="1771" y="354"/>
                </a:lnTo>
                <a:lnTo>
                  <a:pt x="1773" y="348"/>
                </a:lnTo>
                <a:lnTo>
                  <a:pt x="1774" y="342"/>
                </a:lnTo>
                <a:lnTo>
                  <a:pt x="1774" y="334"/>
                </a:lnTo>
                <a:lnTo>
                  <a:pt x="1774" y="327"/>
                </a:lnTo>
                <a:lnTo>
                  <a:pt x="1773" y="320"/>
                </a:lnTo>
                <a:lnTo>
                  <a:pt x="1771" y="314"/>
                </a:lnTo>
                <a:lnTo>
                  <a:pt x="1768" y="309"/>
                </a:lnTo>
                <a:lnTo>
                  <a:pt x="1766" y="306"/>
                </a:lnTo>
                <a:lnTo>
                  <a:pt x="1765" y="304"/>
                </a:lnTo>
                <a:lnTo>
                  <a:pt x="1760" y="301"/>
                </a:lnTo>
                <a:lnTo>
                  <a:pt x="1755" y="299"/>
                </a:lnTo>
                <a:lnTo>
                  <a:pt x="1750" y="298"/>
                </a:lnTo>
                <a:lnTo>
                  <a:pt x="1744" y="299"/>
                </a:lnTo>
                <a:lnTo>
                  <a:pt x="1741" y="300"/>
                </a:lnTo>
                <a:lnTo>
                  <a:pt x="1739" y="301"/>
                </a:lnTo>
                <a:lnTo>
                  <a:pt x="1737" y="302"/>
                </a:lnTo>
                <a:lnTo>
                  <a:pt x="1735" y="304"/>
                </a:lnTo>
                <a:lnTo>
                  <a:pt x="1733" y="306"/>
                </a:lnTo>
                <a:lnTo>
                  <a:pt x="1731" y="309"/>
                </a:lnTo>
                <a:lnTo>
                  <a:pt x="1728" y="314"/>
                </a:lnTo>
                <a:lnTo>
                  <a:pt x="1726" y="320"/>
                </a:lnTo>
                <a:lnTo>
                  <a:pt x="1725" y="327"/>
                </a:lnTo>
                <a:lnTo>
                  <a:pt x="1725" y="334"/>
                </a:lnTo>
                <a:lnTo>
                  <a:pt x="1725" y="342"/>
                </a:lnTo>
                <a:lnTo>
                  <a:pt x="1726" y="348"/>
                </a:lnTo>
                <a:lnTo>
                  <a:pt x="1728" y="354"/>
                </a:lnTo>
                <a:lnTo>
                  <a:pt x="1731" y="360"/>
                </a:lnTo>
                <a:lnTo>
                  <a:pt x="1732" y="361"/>
                </a:lnTo>
                <a:lnTo>
                  <a:pt x="1733" y="362"/>
                </a:lnTo>
                <a:lnTo>
                  <a:pt x="1735" y="364"/>
                </a:lnTo>
                <a:lnTo>
                  <a:pt x="1739" y="367"/>
                </a:lnTo>
                <a:lnTo>
                  <a:pt x="1744" y="369"/>
                </a:lnTo>
                <a:lnTo>
                  <a:pt x="1750" y="370"/>
                </a:lnTo>
                <a:close/>
                <a:moveTo>
                  <a:pt x="1726" y="259"/>
                </a:moveTo>
                <a:lnTo>
                  <a:pt x="1723" y="259"/>
                </a:lnTo>
                <a:lnTo>
                  <a:pt x="1720" y="258"/>
                </a:lnTo>
                <a:lnTo>
                  <a:pt x="1717" y="256"/>
                </a:lnTo>
                <a:lnTo>
                  <a:pt x="1715" y="254"/>
                </a:lnTo>
                <a:lnTo>
                  <a:pt x="1713" y="252"/>
                </a:lnTo>
                <a:lnTo>
                  <a:pt x="1711" y="249"/>
                </a:lnTo>
                <a:lnTo>
                  <a:pt x="1710" y="246"/>
                </a:lnTo>
                <a:lnTo>
                  <a:pt x="1710" y="243"/>
                </a:lnTo>
                <a:lnTo>
                  <a:pt x="1710" y="240"/>
                </a:lnTo>
                <a:lnTo>
                  <a:pt x="1711" y="237"/>
                </a:lnTo>
                <a:lnTo>
                  <a:pt x="1713" y="235"/>
                </a:lnTo>
                <a:lnTo>
                  <a:pt x="1715" y="232"/>
                </a:lnTo>
                <a:lnTo>
                  <a:pt x="1717" y="230"/>
                </a:lnTo>
                <a:lnTo>
                  <a:pt x="1720" y="229"/>
                </a:lnTo>
                <a:lnTo>
                  <a:pt x="1723" y="228"/>
                </a:lnTo>
                <a:lnTo>
                  <a:pt x="1726" y="228"/>
                </a:lnTo>
                <a:lnTo>
                  <a:pt x="1729" y="228"/>
                </a:lnTo>
                <a:lnTo>
                  <a:pt x="1732" y="229"/>
                </a:lnTo>
                <a:lnTo>
                  <a:pt x="1735" y="230"/>
                </a:lnTo>
                <a:lnTo>
                  <a:pt x="1737" y="232"/>
                </a:lnTo>
                <a:lnTo>
                  <a:pt x="1739" y="235"/>
                </a:lnTo>
                <a:lnTo>
                  <a:pt x="1741" y="237"/>
                </a:lnTo>
                <a:lnTo>
                  <a:pt x="1742" y="240"/>
                </a:lnTo>
                <a:lnTo>
                  <a:pt x="1742" y="243"/>
                </a:lnTo>
                <a:lnTo>
                  <a:pt x="1742" y="246"/>
                </a:lnTo>
                <a:lnTo>
                  <a:pt x="1741" y="249"/>
                </a:lnTo>
                <a:lnTo>
                  <a:pt x="1739" y="252"/>
                </a:lnTo>
                <a:lnTo>
                  <a:pt x="1737" y="254"/>
                </a:lnTo>
                <a:lnTo>
                  <a:pt x="1735" y="256"/>
                </a:lnTo>
                <a:lnTo>
                  <a:pt x="1732" y="258"/>
                </a:lnTo>
                <a:lnTo>
                  <a:pt x="1729" y="259"/>
                </a:lnTo>
                <a:lnTo>
                  <a:pt x="1726" y="259"/>
                </a:lnTo>
                <a:close/>
                <a:moveTo>
                  <a:pt x="1773" y="259"/>
                </a:moveTo>
                <a:lnTo>
                  <a:pt x="1770" y="259"/>
                </a:lnTo>
                <a:lnTo>
                  <a:pt x="1767" y="258"/>
                </a:lnTo>
                <a:lnTo>
                  <a:pt x="1764" y="256"/>
                </a:lnTo>
                <a:lnTo>
                  <a:pt x="1762" y="254"/>
                </a:lnTo>
                <a:lnTo>
                  <a:pt x="1760" y="252"/>
                </a:lnTo>
                <a:lnTo>
                  <a:pt x="1758" y="249"/>
                </a:lnTo>
                <a:lnTo>
                  <a:pt x="1757" y="246"/>
                </a:lnTo>
                <a:lnTo>
                  <a:pt x="1757" y="243"/>
                </a:lnTo>
                <a:lnTo>
                  <a:pt x="1757" y="240"/>
                </a:lnTo>
                <a:lnTo>
                  <a:pt x="1758" y="237"/>
                </a:lnTo>
                <a:lnTo>
                  <a:pt x="1760" y="235"/>
                </a:lnTo>
                <a:lnTo>
                  <a:pt x="1762" y="232"/>
                </a:lnTo>
                <a:lnTo>
                  <a:pt x="1764" y="230"/>
                </a:lnTo>
                <a:lnTo>
                  <a:pt x="1767" y="229"/>
                </a:lnTo>
                <a:lnTo>
                  <a:pt x="1770" y="228"/>
                </a:lnTo>
                <a:lnTo>
                  <a:pt x="1773" y="228"/>
                </a:lnTo>
                <a:lnTo>
                  <a:pt x="1776" y="228"/>
                </a:lnTo>
                <a:lnTo>
                  <a:pt x="1779" y="229"/>
                </a:lnTo>
                <a:lnTo>
                  <a:pt x="1782" y="230"/>
                </a:lnTo>
                <a:lnTo>
                  <a:pt x="1784" y="232"/>
                </a:lnTo>
                <a:lnTo>
                  <a:pt x="1786" y="235"/>
                </a:lnTo>
                <a:lnTo>
                  <a:pt x="1788" y="237"/>
                </a:lnTo>
                <a:lnTo>
                  <a:pt x="1789" y="240"/>
                </a:lnTo>
                <a:lnTo>
                  <a:pt x="1789" y="243"/>
                </a:lnTo>
                <a:lnTo>
                  <a:pt x="1789" y="246"/>
                </a:lnTo>
                <a:lnTo>
                  <a:pt x="1788" y="249"/>
                </a:lnTo>
                <a:lnTo>
                  <a:pt x="1786" y="252"/>
                </a:lnTo>
                <a:lnTo>
                  <a:pt x="1784" y="254"/>
                </a:lnTo>
                <a:lnTo>
                  <a:pt x="1782" y="256"/>
                </a:lnTo>
                <a:lnTo>
                  <a:pt x="1779" y="258"/>
                </a:lnTo>
                <a:lnTo>
                  <a:pt x="1776" y="259"/>
                </a:lnTo>
                <a:lnTo>
                  <a:pt x="1773" y="259"/>
                </a:lnTo>
                <a:close/>
                <a:moveTo>
                  <a:pt x="1829" y="393"/>
                </a:moveTo>
                <a:lnTo>
                  <a:pt x="1829" y="275"/>
                </a:lnTo>
                <a:lnTo>
                  <a:pt x="1862" y="275"/>
                </a:lnTo>
                <a:lnTo>
                  <a:pt x="1862" y="296"/>
                </a:lnTo>
                <a:lnTo>
                  <a:pt x="1865" y="290"/>
                </a:lnTo>
                <a:lnTo>
                  <a:pt x="1867" y="286"/>
                </a:lnTo>
                <a:lnTo>
                  <a:pt x="1871" y="282"/>
                </a:lnTo>
                <a:lnTo>
                  <a:pt x="1874" y="279"/>
                </a:lnTo>
                <a:lnTo>
                  <a:pt x="1878" y="277"/>
                </a:lnTo>
                <a:lnTo>
                  <a:pt x="1882" y="275"/>
                </a:lnTo>
                <a:lnTo>
                  <a:pt x="1887" y="274"/>
                </a:lnTo>
                <a:lnTo>
                  <a:pt x="1892" y="273"/>
                </a:lnTo>
                <a:lnTo>
                  <a:pt x="1897" y="274"/>
                </a:lnTo>
                <a:lnTo>
                  <a:pt x="1902" y="275"/>
                </a:lnTo>
                <a:lnTo>
                  <a:pt x="1902" y="304"/>
                </a:lnTo>
                <a:lnTo>
                  <a:pt x="1896" y="302"/>
                </a:lnTo>
                <a:lnTo>
                  <a:pt x="1888" y="302"/>
                </a:lnTo>
                <a:lnTo>
                  <a:pt x="1883" y="302"/>
                </a:lnTo>
                <a:lnTo>
                  <a:pt x="1878" y="303"/>
                </a:lnTo>
                <a:lnTo>
                  <a:pt x="1874" y="306"/>
                </a:lnTo>
                <a:lnTo>
                  <a:pt x="1870" y="309"/>
                </a:lnTo>
                <a:lnTo>
                  <a:pt x="1868" y="310"/>
                </a:lnTo>
                <a:lnTo>
                  <a:pt x="1867" y="312"/>
                </a:lnTo>
                <a:lnTo>
                  <a:pt x="1866" y="314"/>
                </a:lnTo>
                <a:lnTo>
                  <a:pt x="1865" y="316"/>
                </a:lnTo>
                <a:lnTo>
                  <a:pt x="1864" y="321"/>
                </a:lnTo>
                <a:lnTo>
                  <a:pt x="1863" y="326"/>
                </a:lnTo>
                <a:lnTo>
                  <a:pt x="1863" y="393"/>
                </a:lnTo>
                <a:lnTo>
                  <a:pt x="1829" y="393"/>
                </a:lnTo>
                <a:close/>
                <a:moveTo>
                  <a:pt x="1935" y="260"/>
                </a:moveTo>
                <a:lnTo>
                  <a:pt x="1931" y="260"/>
                </a:lnTo>
                <a:lnTo>
                  <a:pt x="1928" y="259"/>
                </a:lnTo>
                <a:lnTo>
                  <a:pt x="1925" y="257"/>
                </a:lnTo>
                <a:lnTo>
                  <a:pt x="1922" y="255"/>
                </a:lnTo>
                <a:lnTo>
                  <a:pt x="1920" y="252"/>
                </a:lnTo>
                <a:lnTo>
                  <a:pt x="1919" y="250"/>
                </a:lnTo>
                <a:lnTo>
                  <a:pt x="1918" y="247"/>
                </a:lnTo>
                <a:lnTo>
                  <a:pt x="1917" y="243"/>
                </a:lnTo>
                <a:lnTo>
                  <a:pt x="1918" y="240"/>
                </a:lnTo>
                <a:lnTo>
                  <a:pt x="1919" y="237"/>
                </a:lnTo>
                <a:lnTo>
                  <a:pt x="1920" y="234"/>
                </a:lnTo>
                <a:lnTo>
                  <a:pt x="1922" y="232"/>
                </a:lnTo>
                <a:lnTo>
                  <a:pt x="1925" y="230"/>
                </a:lnTo>
                <a:lnTo>
                  <a:pt x="1928" y="228"/>
                </a:lnTo>
                <a:lnTo>
                  <a:pt x="1931" y="227"/>
                </a:lnTo>
                <a:lnTo>
                  <a:pt x="1935" y="227"/>
                </a:lnTo>
                <a:lnTo>
                  <a:pt x="1938" y="227"/>
                </a:lnTo>
                <a:lnTo>
                  <a:pt x="1942" y="228"/>
                </a:lnTo>
                <a:lnTo>
                  <a:pt x="1945" y="230"/>
                </a:lnTo>
                <a:lnTo>
                  <a:pt x="1947" y="232"/>
                </a:lnTo>
                <a:lnTo>
                  <a:pt x="1950" y="234"/>
                </a:lnTo>
                <a:lnTo>
                  <a:pt x="1951" y="237"/>
                </a:lnTo>
                <a:lnTo>
                  <a:pt x="1952" y="240"/>
                </a:lnTo>
                <a:lnTo>
                  <a:pt x="1953" y="243"/>
                </a:lnTo>
                <a:lnTo>
                  <a:pt x="1952" y="247"/>
                </a:lnTo>
                <a:lnTo>
                  <a:pt x="1951" y="250"/>
                </a:lnTo>
                <a:lnTo>
                  <a:pt x="1950" y="252"/>
                </a:lnTo>
                <a:lnTo>
                  <a:pt x="1947" y="255"/>
                </a:lnTo>
                <a:lnTo>
                  <a:pt x="1945" y="257"/>
                </a:lnTo>
                <a:lnTo>
                  <a:pt x="1942" y="259"/>
                </a:lnTo>
                <a:lnTo>
                  <a:pt x="1938" y="260"/>
                </a:lnTo>
                <a:lnTo>
                  <a:pt x="1935" y="260"/>
                </a:lnTo>
                <a:close/>
                <a:moveTo>
                  <a:pt x="1918" y="275"/>
                </a:moveTo>
                <a:lnTo>
                  <a:pt x="1951" y="275"/>
                </a:lnTo>
                <a:lnTo>
                  <a:pt x="1951" y="393"/>
                </a:lnTo>
                <a:lnTo>
                  <a:pt x="1918" y="393"/>
                </a:lnTo>
                <a:lnTo>
                  <a:pt x="1918" y="275"/>
                </a:lnTo>
                <a:close/>
                <a:moveTo>
                  <a:pt x="2039" y="275"/>
                </a:moveTo>
                <a:lnTo>
                  <a:pt x="2039" y="300"/>
                </a:lnTo>
                <a:lnTo>
                  <a:pt x="2017" y="300"/>
                </a:lnTo>
                <a:lnTo>
                  <a:pt x="2017" y="357"/>
                </a:lnTo>
                <a:lnTo>
                  <a:pt x="2017" y="360"/>
                </a:lnTo>
                <a:lnTo>
                  <a:pt x="2018" y="362"/>
                </a:lnTo>
                <a:lnTo>
                  <a:pt x="2019" y="364"/>
                </a:lnTo>
                <a:lnTo>
                  <a:pt x="2020" y="366"/>
                </a:lnTo>
                <a:lnTo>
                  <a:pt x="2022" y="367"/>
                </a:lnTo>
                <a:lnTo>
                  <a:pt x="2024" y="368"/>
                </a:lnTo>
                <a:lnTo>
                  <a:pt x="2026" y="368"/>
                </a:lnTo>
                <a:lnTo>
                  <a:pt x="2028" y="368"/>
                </a:lnTo>
                <a:lnTo>
                  <a:pt x="2033" y="368"/>
                </a:lnTo>
                <a:lnTo>
                  <a:pt x="2036" y="367"/>
                </a:lnTo>
                <a:lnTo>
                  <a:pt x="2041" y="391"/>
                </a:lnTo>
                <a:lnTo>
                  <a:pt x="2034" y="393"/>
                </a:lnTo>
                <a:lnTo>
                  <a:pt x="2030" y="394"/>
                </a:lnTo>
                <a:lnTo>
                  <a:pt x="2024" y="395"/>
                </a:lnTo>
                <a:lnTo>
                  <a:pt x="2019" y="395"/>
                </a:lnTo>
                <a:lnTo>
                  <a:pt x="2015" y="394"/>
                </a:lnTo>
                <a:lnTo>
                  <a:pt x="2008" y="393"/>
                </a:lnTo>
                <a:lnTo>
                  <a:pt x="2001" y="390"/>
                </a:lnTo>
                <a:lnTo>
                  <a:pt x="1998" y="389"/>
                </a:lnTo>
                <a:lnTo>
                  <a:pt x="1995" y="387"/>
                </a:lnTo>
                <a:lnTo>
                  <a:pt x="1990" y="382"/>
                </a:lnTo>
                <a:lnTo>
                  <a:pt x="1989" y="379"/>
                </a:lnTo>
                <a:lnTo>
                  <a:pt x="1987" y="376"/>
                </a:lnTo>
                <a:lnTo>
                  <a:pt x="1986" y="373"/>
                </a:lnTo>
                <a:lnTo>
                  <a:pt x="1985" y="369"/>
                </a:lnTo>
                <a:lnTo>
                  <a:pt x="1985" y="365"/>
                </a:lnTo>
                <a:lnTo>
                  <a:pt x="1984" y="361"/>
                </a:lnTo>
                <a:lnTo>
                  <a:pt x="1984" y="300"/>
                </a:lnTo>
                <a:lnTo>
                  <a:pt x="1968" y="300"/>
                </a:lnTo>
                <a:lnTo>
                  <a:pt x="1968" y="275"/>
                </a:lnTo>
                <a:lnTo>
                  <a:pt x="1984" y="275"/>
                </a:lnTo>
                <a:lnTo>
                  <a:pt x="1984" y="247"/>
                </a:lnTo>
                <a:lnTo>
                  <a:pt x="2017" y="247"/>
                </a:lnTo>
                <a:lnTo>
                  <a:pt x="2017" y="275"/>
                </a:lnTo>
                <a:lnTo>
                  <a:pt x="2039" y="275"/>
                </a:lnTo>
                <a:close/>
                <a:moveTo>
                  <a:pt x="2077" y="260"/>
                </a:moveTo>
                <a:lnTo>
                  <a:pt x="2074" y="260"/>
                </a:lnTo>
                <a:lnTo>
                  <a:pt x="2070" y="259"/>
                </a:lnTo>
                <a:lnTo>
                  <a:pt x="2067" y="257"/>
                </a:lnTo>
                <a:lnTo>
                  <a:pt x="2065" y="255"/>
                </a:lnTo>
                <a:lnTo>
                  <a:pt x="2062" y="252"/>
                </a:lnTo>
                <a:lnTo>
                  <a:pt x="2061" y="250"/>
                </a:lnTo>
                <a:lnTo>
                  <a:pt x="2060" y="247"/>
                </a:lnTo>
                <a:lnTo>
                  <a:pt x="2060" y="243"/>
                </a:lnTo>
                <a:lnTo>
                  <a:pt x="2060" y="240"/>
                </a:lnTo>
                <a:lnTo>
                  <a:pt x="2061" y="237"/>
                </a:lnTo>
                <a:lnTo>
                  <a:pt x="2062" y="234"/>
                </a:lnTo>
                <a:lnTo>
                  <a:pt x="2065" y="232"/>
                </a:lnTo>
                <a:lnTo>
                  <a:pt x="2067" y="230"/>
                </a:lnTo>
                <a:lnTo>
                  <a:pt x="2070" y="228"/>
                </a:lnTo>
                <a:lnTo>
                  <a:pt x="2074" y="227"/>
                </a:lnTo>
                <a:lnTo>
                  <a:pt x="2077" y="227"/>
                </a:lnTo>
                <a:lnTo>
                  <a:pt x="2081" y="227"/>
                </a:lnTo>
                <a:lnTo>
                  <a:pt x="2084" y="228"/>
                </a:lnTo>
                <a:lnTo>
                  <a:pt x="2087" y="230"/>
                </a:lnTo>
                <a:lnTo>
                  <a:pt x="2090" y="232"/>
                </a:lnTo>
                <a:lnTo>
                  <a:pt x="2092" y="234"/>
                </a:lnTo>
                <a:lnTo>
                  <a:pt x="2094" y="237"/>
                </a:lnTo>
                <a:lnTo>
                  <a:pt x="2095" y="240"/>
                </a:lnTo>
                <a:lnTo>
                  <a:pt x="2095" y="243"/>
                </a:lnTo>
                <a:lnTo>
                  <a:pt x="2095" y="247"/>
                </a:lnTo>
                <a:lnTo>
                  <a:pt x="2094" y="250"/>
                </a:lnTo>
                <a:lnTo>
                  <a:pt x="2092" y="252"/>
                </a:lnTo>
                <a:lnTo>
                  <a:pt x="2090" y="255"/>
                </a:lnTo>
                <a:lnTo>
                  <a:pt x="2087" y="257"/>
                </a:lnTo>
                <a:lnTo>
                  <a:pt x="2084" y="259"/>
                </a:lnTo>
                <a:lnTo>
                  <a:pt x="2081" y="260"/>
                </a:lnTo>
                <a:lnTo>
                  <a:pt x="2077" y="260"/>
                </a:lnTo>
                <a:close/>
                <a:moveTo>
                  <a:pt x="2061" y="275"/>
                </a:moveTo>
                <a:lnTo>
                  <a:pt x="2093" y="275"/>
                </a:lnTo>
                <a:lnTo>
                  <a:pt x="2093" y="393"/>
                </a:lnTo>
                <a:lnTo>
                  <a:pt x="2061" y="393"/>
                </a:lnTo>
                <a:lnTo>
                  <a:pt x="2061" y="275"/>
                </a:lnTo>
                <a:close/>
                <a:moveTo>
                  <a:pt x="2174" y="395"/>
                </a:moveTo>
                <a:lnTo>
                  <a:pt x="2165" y="395"/>
                </a:lnTo>
                <a:lnTo>
                  <a:pt x="2161" y="394"/>
                </a:lnTo>
                <a:lnTo>
                  <a:pt x="2157" y="393"/>
                </a:lnTo>
                <a:lnTo>
                  <a:pt x="2149" y="391"/>
                </a:lnTo>
                <a:lnTo>
                  <a:pt x="2143" y="388"/>
                </a:lnTo>
                <a:lnTo>
                  <a:pt x="2136" y="384"/>
                </a:lnTo>
                <a:lnTo>
                  <a:pt x="2131" y="379"/>
                </a:lnTo>
                <a:lnTo>
                  <a:pt x="2126" y="373"/>
                </a:lnTo>
                <a:lnTo>
                  <a:pt x="2122" y="367"/>
                </a:lnTo>
                <a:lnTo>
                  <a:pt x="2119" y="360"/>
                </a:lnTo>
                <a:lnTo>
                  <a:pt x="2117" y="352"/>
                </a:lnTo>
                <a:lnTo>
                  <a:pt x="2116" y="344"/>
                </a:lnTo>
                <a:lnTo>
                  <a:pt x="2115" y="335"/>
                </a:lnTo>
                <a:lnTo>
                  <a:pt x="2116" y="326"/>
                </a:lnTo>
                <a:lnTo>
                  <a:pt x="2117" y="317"/>
                </a:lnTo>
                <a:lnTo>
                  <a:pt x="2118" y="314"/>
                </a:lnTo>
                <a:lnTo>
                  <a:pt x="2119" y="310"/>
                </a:lnTo>
                <a:lnTo>
                  <a:pt x="2122" y="303"/>
                </a:lnTo>
                <a:lnTo>
                  <a:pt x="2126" y="296"/>
                </a:lnTo>
                <a:lnTo>
                  <a:pt x="2131" y="290"/>
                </a:lnTo>
                <a:lnTo>
                  <a:pt x="2136" y="285"/>
                </a:lnTo>
                <a:lnTo>
                  <a:pt x="2142" y="281"/>
                </a:lnTo>
                <a:lnTo>
                  <a:pt x="2146" y="279"/>
                </a:lnTo>
                <a:lnTo>
                  <a:pt x="2149" y="278"/>
                </a:lnTo>
                <a:lnTo>
                  <a:pt x="2156" y="275"/>
                </a:lnTo>
                <a:lnTo>
                  <a:pt x="2164" y="274"/>
                </a:lnTo>
                <a:lnTo>
                  <a:pt x="2172" y="274"/>
                </a:lnTo>
                <a:lnTo>
                  <a:pt x="2180" y="274"/>
                </a:lnTo>
                <a:lnTo>
                  <a:pt x="2187" y="275"/>
                </a:lnTo>
                <a:lnTo>
                  <a:pt x="2194" y="277"/>
                </a:lnTo>
                <a:lnTo>
                  <a:pt x="2201" y="280"/>
                </a:lnTo>
                <a:lnTo>
                  <a:pt x="2206" y="284"/>
                </a:lnTo>
                <a:lnTo>
                  <a:pt x="2212" y="288"/>
                </a:lnTo>
                <a:lnTo>
                  <a:pt x="2216" y="294"/>
                </a:lnTo>
                <a:lnTo>
                  <a:pt x="2220" y="300"/>
                </a:lnTo>
                <a:lnTo>
                  <a:pt x="2224" y="307"/>
                </a:lnTo>
                <a:lnTo>
                  <a:pt x="2225" y="311"/>
                </a:lnTo>
                <a:lnTo>
                  <a:pt x="2226" y="315"/>
                </a:lnTo>
                <a:lnTo>
                  <a:pt x="2227" y="324"/>
                </a:lnTo>
                <a:lnTo>
                  <a:pt x="2228" y="333"/>
                </a:lnTo>
                <a:lnTo>
                  <a:pt x="2228" y="342"/>
                </a:lnTo>
                <a:lnTo>
                  <a:pt x="2148" y="342"/>
                </a:lnTo>
                <a:lnTo>
                  <a:pt x="2148" y="349"/>
                </a:lnTo>
                <a:lnTo>
                  <a:pt x="2149" y="354"/>
                </a:lnTo>
                <a:lnTo>
                  <a:pt x="2150" y="357"/>
                </a:lnTo>
                <a:lnTo>
                  <a:pt x="2152" y="359"/>
                </a:lnTo>
                <a:lnTo>
                  <a:pt x="2155" y="363"/>
                </a:lnTo>
                <a:lnTo>
                  <a:pt x="2157" y="365"/>
                </a:lnTo>
                <a:lnTo>
                  <a:pt x="2159" y="367"/>
                </a:lnTo>
                <a:lnTo>
                  <a:pt x="2163" y="369"/>
                </a:lnTo>
                <a:lnTo>
                  <a:pt x="2166" y="370"/>
                </a:lnTo>
                <a:lnTo>
                  <a:pt x="2168" y="370"/>
                </a:lnTo>
                <a:lnTo>
                  <a:pt x="2174" y="371"/>
                </a:lnTo>
                <a:lnTo>
                  <a:pt x="2182" y="370"/>
                </a:lnTo>
                <a:lnTo>
                  <a:pt x="2185" y="369"/>
                </a:lnTo>
                <a:lnTo>
                  <a:pt x="2188" y="367"/>
                </a:lnTo>
                <a:lnTo>
                  <a:pt x="2191" y="365"/>
                </a:lnTo>
                <a:lnTo>
                  <a:pt x="2194" y="363"/>
                </a:lnTo>
                <a:lnTo>
                  <a:pt x="2195" y="360"/>
                </a:lnTo>
                <a:lnTo>
                  <a:pt x="2197" y="357"/>
                </a:lnTo>
                <a:lnTo>
                  <a:pt x="2227" y="359"/>
                </a:lnTo>
                <a:lnTo>
                  <a:pt x="2226" y="363"/>
                </a:lnTo>
                <a:lnTo>
                  <a:pt x="2225" y="367"/>
                </a:lnTo>
                <a:lnTo>
                  <a:pt x="2223" y="371"/>
                </a:lnTo>
                <a:lnTo>
                  <a:pt x="2221" y="374"/>
                </a:lnTo>
                <a:lnTo>
                  <a:pt x="2216" y="380"/>
                </a:lnTo>
                <a:lnTo>
                  <a:pt x="2213" y="383"/>
                </a:lnTo>
                <a:lnTo>
                  <a:pt x="2210" y="385"/>
                </a:lnTo>
                <a:lnTo>
                  <a:pt x="2206" y="388"/>
                </a:lnTo>
                <a:lnTo>
                  <a:pt x="2202" y="390"/>
                </a:lnTo>
                <a:lnTo>
                  <a:pt x="2198" y="391"/>
                </a:lnTo>
                <a:lnTo>
                  <a:pt x="2194" y="393"/>
                </a:lnTo>
                <a:lnTo>
                  <a:pt x="2189" y="394"/>
                </a:lnTo>
                <a:lnTo>
                  <a:pt x="2184" y="395"/>
                </a:lnTo>
                <a:lnTo>
                  <a:pt x="2179" y="395"/>
                </a:lnTo>
                <a:lnTo>
                  <a:pt x="2174" y="395"/>
                </a:lnTo>
                <a:close/>
                <a:moveTo>
                  <a:pt x="2148" y="322"/>
                </a:moveTo>
                <a:lnTo>
                  <a:pt x="2197" y="322"/>
                </a:lnTo>
                <a:lnTo>
                  <a:pt x="2197" y="317"/>
                </a:lnTo>
                <a:lnTo>
                  <a:pt x="2195" y="313"/>
                </a:lnTo>
                <a:lnTo>
                  <a:pt x="2193" y="308"/>
                </a:lnTo>
                <a:lnTo>
                  <a:pt x="2190" y="305"/>
                </a:lnTo>
                <a:lnTo>
                  <a:pt x="2189" y="303"/>
                </a:lnTo>
                <a:lnTo>
                  <a:pt x="2187" y="302"/>
                </a:lnTo>
                <a:lnTo>
                  <a:pt x="2183" y="300"/>
                </a:lnTo>
                <a:lnTo>
                  <a:pt x="2178" y="298"/>
                </a:lnTo>
                <a:lnTo>
                  <a:pt x="2173" y="298"/>
                </a:lnTo>
                <a:lnTo>
                  <a:pt x="2168" y="298"/>
                </a:lnTo>
                <a:lnTo>
                  <a:pt x="2163" y="300"/>
                </a:lnTo>
                <a:lnTo>
                  <a:pt x="2161" y="301"/>
                </a:lnTo>
                <a:lnTo>
                  <a:pt x="2159" y="302"/>
                </a:lnTo>
                <a:lnTo>
                  <a:pt x="2155" y="305"/>
                </a:lnTo>
                <a:lnTo>
                  <a:pt x="2152" y="309"/>
                </a:lnTo>
                <a:lnTo>
                  <a:pt x="2150" y="313"/>
                </a:lnTo>
                <a:lnTo>
                  <a:pt x="2148" y="317"/>
                </a:lnTo>
                <a:lnTo>
                  <a:pt x="2148" y="322"/>
                </a:lnTo>
                <a:close/>
                <a:moveTo>
                  <a:pt x="2311" y="275"/>
                </a:moveTo>
                <a:lnTo>
                  <a:pt x="2311" y="300"/>
                </a:lnTo>
                <a:lnTo>
                  <a:pt x="2289" y="300"/>
                </a:lnTo>
                <a:lnTo>
                  <a:pt x="2289" y="357"/>
                </a:lnTo>
                <a:lnTo>
                  <a:pt x="2289" y="360"/>
                </a:lnTo>
                <a:lnTo>
                  <a:pt x="2290" y="362"/>
                </a:lnTo>
                <a:lnTo>
                  <a:pt x="2291" y="364"/>
                </a:lnTo>
                <a:lnTo>
                  <a:pt x="2292" y="366"/>
                </a:lnTo>
                <a:lnTo>
                  <a:pt x="2294" y="367"/>
                </a:lnTo>
                <a:lnTo>
                  <a:pt x="2296" y="368"/>
                </a:lnTo>
                <a:lnTo>
                  <a:pt x="2298" y="368"/>
                </a:lnTo>
                <a:lnTo>
                  <a:pt x="2300" y="368"/>
                </a:lnTo>
                <a:lnTo>
                  <a:pt x="2305" y="368"/>
                </a:lnTo>
                <a:lnTo>
                  <a:pt x="2308" y="367"/>
                </a:lnTo>
                <a:lnTo>
                  <a:pt x="2313" y="391"/>
                </a:lnTo>
                <a:lnTo>
                  <a:pt x="2306" y="393"/>
                </a:lnTo>
                <a:lnTo>
                  <a:pt x="2302" y="394"/>
                </a:lnTo>
                <a:lnTo>
                  <a:pt x="2296" y="395"/>
                </a:lnTo>
                <a:lnTo>
                  <a:pt x="2291" y="395"/>
                </a:lnTo>
                <a:lnTo>
                  <a:pt x="2287" y="394"/>
                </a:lnTo>
                <a:lnTo>
                  <a:pt x="2280" y="393"/>
                </a:lnTo>
                <a:lnTo>
                  <a:pt x="2272" y="390"/>
                </a:lnTo>
                <a:lnTo>
                  <a:pt x="2269" y="389"/>
                </a:lnTo>
                <a:lnTo>
                  <a:pt x="2266" y="387"/>
                </a:lnTo>
                <a:lnTo>
                  <a:pt x="2261" y="382"/>
                </a:lnTo>
                <a:lnTo>
                  <a:pt x="2260" y="379"/>
                </a:lnTo>
                <a:lnTo>
                  <a:pt x="2258" y="376"/>
                </a:lnTo>
                <a:lnTo>
                  <a:pt x="2257" y="373"/>
                </a:lnTo>
                <a:lnTo>
                  <a:pt x="2256" y="369"/>
                </a:lnTo>
                <a:lnTo>
                  <a:pt x="2256" y="365"/>
                </a:lnTo>
                <a:lnTo>
                  <a:pt x="2255" y="361"/>
                </a:lnTo>
                <a:lnTo>
                  <a:pt x="2255" y="300"/>
                </a:lnTo>
                <a:lnTo>
                  <a:pt x="2239" y="300"/>
                </a:lnTo>
                <a:lnTo>
                  <a:pt x="2239" y="275"/>
                </a:lnTo>
                <a:lnTo>
                  <a:pt x="2255" y="275"/>
                </a:lnTo>
                <a:lnTo>
                  <a:pt x="2255" y="247"/>
                </a:lnTo>
                <a:lnTo>
                  <a:pt x="2289" y="247"/>
                </a:lnTo>
                <a:lnTo>
                  <a:pt x="2289" y="275"/>
                </a:lnTo>
                <a:lnTo>
                  <a:pt x="2311" y="275"/>
                </a:lnTo>
                <a:close/>
                <a:moveTo>
                  <a:pt x="2383" y="395"/>
                </a:moveTo>
                <a:lnTo>
                  <a:pt x="2374" y="395"/>
                </a:lnTo>
                <a:lnTo>
                  <a:pt x="2370" y="394"/>
                </a:lnTo>
                <a:lnTo>
                  <a:pt x="2366" y="393"/>
                </a:lnTo>
                <a:lnTo>
                  <a:pt x="2359" y="391"/>
                </a:lnTo>
                <a:lnTo>
                  <a:pt x="2352" y="388"/>
                </a:lnTo>
                <a:lnTo>
                  <a:pt x="2346" y="384"/>
                </a:lnTo>
                <a:lnTo>
                  <a:pt x="2340" y="379"/>
                </a:lnTo>
                <a:lnTo>
                  <a:pt x="2336" y="373"/>
                </a:lnTo>
                <a:lnTo>
                  <a:pt x="2332" y="367"/>
                </a:lnTo>
                <a:lnTo>
                  <a:pt x="2329" y="360"/>
                </a:lnTo>
                <a:lnTo>
                  <a:pt x="2326" y="352"/>
                </a:lnTo>
                <a:lnTo>
                  <a:pt x="2325" y="344"/>
                </a:lnTo>
                <a:lnTo>
                  <a:pt x="2325" y="335"/>
                </a:lnTo>
                <a:lnTo>
                  <a:pt x="2325" y="326"/>
                </a:lnTo>
                <a:lnTo>
                  <a:pt x="2326" y="317"/>
                </a:lnTo>
                <a:lnTo>
                  <a:pt x="2327" y="314"/>
                </a:lnTo>
                <a:lnTo>
                  <a:pt x="2329" y="310"/>
                </a:lnTo>
                <a:lnTo>
                  <a:pt x="2332" y="303"/>
                </a:lnTo>
                <a:lnTo>
                  <a:pt x="2335" y="296"/>
                </a:lnTo>
                <a:lnTo>
                  <a:pt x="2340" y="290"/>
                </a:lnTo>
                <a:lnTo>
                  <a:pt x="2345" y="285"/>
                </a:lnTo>
                <a:lnTo>
                  <a:pt x="2351" y="281"/>
                </a:lnTo>
                <a:lnTo>
                  <a:pt x="2355" y="279"/>
                </a:lnTo>
                <a:lnTo>
                  <a:pt x="2358" y="278"/>
                </a:lnTo>
                <a:lnTo>
                  <a:pt x="2365" y="275"/>
                </a:lnTo>
                <a:lnTo>
                  <a:pt x="2373" y="274"/>
                </a:lnTo>
                <a:lnTo>
                  <a:pt x="2382" y="274"/>
                </a:lnTo>
                <a:lnTo>
                  <a:pt x="2389" y="274"/>
                </a:lnTo>
                <a:lnTo>
                  <a:pt x="2396" y="275"/>
                </a:lnTo>
                <a:lnTo>
                  <a:pt x="2403" y="277"/>
                </a:lnTo>
                <a:lnTo>
                  <a:pt x="2410" y="280"/>
                </a:lnTo>
                <a:lnTo>
                  <a:pt x="2416" y="284"/>
                </a:lnTo>
                <a:lnTo>
                  <a:pt x="2421" y="288"/>
                </a:lnTo>
                <a:lnTo>
                  <a:pt x="2426" y="294"/>
                </a:lnTo>
                <a:lnTo>
                  <a:pt x="2430" y="300"/>
                </a:lnTo>
                <a:lnTo>
                  <a:pt x="2433" y="307"/>
                </a:lnTo>
                <a:lnTo>
                  <a:pt x="2434" y="311"/>
                </a:lnTo>
                <a:lnTo>
                  <a:pt x="2435" y="315"/>
                </a:lnTo>
                <a:lnTo>
                  <a:pt x="2437" y="324"/>
                </a:lnTo>
                <a:lnTo>
                  <a:pt x="2437" y="333"/>
                </a:lnTo>
                <a:lnTo>
                  <a:pt x="2437" y="342"/>
                </a:lnTo>
                <a:lnTo>
                  <a:pt x="2357" y="342"/>
                </a:lnTo>
                <a:lnTo>
                  <a:pt x="2357" y="349"/>
                </a:lnTo>
                <a:lnTo>
                  <a:pt x="2359" y="354"/>
                </a:lnTo>
                <a:lnTo>
                  <a:pt x="2360" y="357"/>
                </a:lnTo>
                <a:lnTo>
                  <a:pt x="2361" y="359"/>
                </a:lnTo>
                <a:lnTo>
                  <a:pt x="2364" y="363"/>
                </a:lnTo>
                <a:lnTo>
                  <a:pt x="2366" y="365"/>
                </a:lnTo>
                <a:lnTo>
                  <a:pt x="2368" y="367"/>
                </a:lnTo>
                <a:lnTo>
                  <a:pt x="2373" y="369"/>
                </a:lnTo>
                <a:lnTo>
                  <a:pt x="2375" y="370"/>
                </a:lnTo>
                <a:lnTo>
                  <a:pt x="2378" y="370"/>
                </a:lnTo>
                <a:lnTo>
                  <a:pt x="2384" y="371"/>
                </a:lnTo>
                <a:lnTo>
                  <a:pt x="2391" y="370"/>
                </a:lnTo>
                <a:lnTo>
                  <a:pt x="2395" y="369"/>
                </a:lnTo>
                <a:lnTo>
                  <a:pt x="2398" y="367"/>
                </a:lnTo>
                <a:lnTo>
                  <a:pt x="2400" y="365"/>
                </a:lnTo>
                <a:lnTo>
                  <a:pt x="2403" y="363"/>
                </a:lnTo>
                <a:lnTo>
                  <a:pt x="2405" y="360"/>
                </a:lnTo>
                <a:lnTo>
                  <a:pt x="2406" y="357"/>
                </a:lnTo>
                <a:lnTo>
                  <a:pt x="2436" y="359"/>
                </a:lnTo>
                <a:lnTo>
                  <a:pt x="2435" y="363"/>
                </a:lnTo>
                <a:lnTo>
                  <a:pt x="2434" y="367"/>
                </a:lnTo>
                <a:lnTo>
                  <a:pt x="2432" y="371"/>
                </a:lnTo>
                <a:lnTo>
                  <a:pt x="2430" y="374"/>
                </a:lnTo>
                <a:lnTo>
                  <a:pt x="2425" y="380"/>
                </a:lnTo>
                <a:lnTo>
                  <a:pt x="2422" y="383"/>
                </a:lnTo>
                <a:lnTo>
                  <a:pt x="2419" y="385"/>
                </a:lnTo>
                <a:lnTo>
                  <a:pt x="2415" y="388"/>
                </a:lnTo>
                <a:lnTo>
                  <a:pt x="2411" y="390"/>
                </a:lnTo>
                <a:lnTo>
                  <a:pt x="2407" y="391"/>
                </a:lnTo>
                <a:lnTo>
                  <a:pt x="2403" y="393"/>
                </a:lnTo>
                <a:lnTo>
                  <a:pt x="2398" y="394"/>
                </a:lnTo>
                <a:lnTo>
                  <a:pt x="2393" y="395"/>
                </a:lnTo>
                <a:lnTo>
                  <a:pt x="2388" y="395"/>
                </a:lnTo>
                <a:lnTo>
                  <a:pt x="2383" y="395"/>
                </a:lnTo>
                <a:close/>
                <a:moveTo>
                  <a:pt x="2357" y="322"/>
                </a:moveTo>
                <a:lnTo>
                  <a:pt x="2406" y="322"/>
                </a:lnTo>
                <a:lnTo>
                  <a:pt x="2406" y="317"/>
                </a:lnTo>
                <a:lnTo>
                  <a:pt x="2405" y="313"/>
                </a:lnTo>
                <a:lnTo>
                  <a:pt x="2402" y="308"/>
                </a:lnTo>
                <a:lnTo>
                  <a:pt x="2400" y="305"/>
                </a:lnTo>
                <a:lnTo>
                  <a:pt x="2398" y="303"/>
                </a:lnTo>
                <a:lnTo>
                  <a:pt x="2396" y="302"/>
                </a:lnTo>
                <a:lnTo>
                  <a:pt x="2392" y="300"/>
                </a:lnTo>
                <a:lnTo>
                  <a:pt x="2387" y="298"/>
                </a:lnTo>
                <a:lnTo>
                  <a:pt x="2382" y="298"/>
                </a:lnTo>
                <a:lnTo>
                  <a:pt x="2377" y="298"/>
                </a:lnTo>
                <a:lnTo>
                  <a:pt x="2372" y="300"/>
                </a:lnTo>
                <a:lnTo>
                  <a:pt x="2370" y="301"/>
                </a:lnTo>
                <a:lnTo>
                  <a:pt x="2368" y="302"/>
                </a:lnTo>
                <a:lnTo>
                  <a:pt x="2364" y="305"/>
                </a:lnTo>
                <a:lnTo>
                  <a:pt x="2361" y="309"/>
                </a:lnTo>
                <a:lnTo>
                  <a:pt x="2359" y="313"/>
                </a:lnTo>
                <a:lnTo>
                  <a:pt x="2357" y="317"/>
                </a:lnTo>
                <a:lnTo>
                  <a:pt x="2357" y="322"/>
                </a:lnTo>
                <a:close/>
                <a:moveTo>
                  <a:pt x="2476" y="260"/>
                </a:moveTo>
                <a:lnTo>
                  <a:pt x="2472" y="260"/>
                </a:lnTo>
                <a:lnTo>
                  <a:pt x="2469" y="259"/>
                </a:lnTo>
                <a:lnTo>
                  <a:pt x="2466" y="257"/>
                </a:lnTo>
                <a:lnTo>
                  <a:pt x="2463" y="255"/>
                </a:lnTo>
                <a:lnTo>
                  <a:pt x="2461" y="252"/>
                </a:lnTo>
                <a:lnTo>
                  <a:pt x="2459" y="250"/>
                </a:lnTo>
                <a:lnTo>
                  <a:pt x="2458" y="247"/>
                </a:lnTo>
                <a:lnTo>
                  <a:pt x="2458" y="243"/>
                </a:lnTo>
                <a:lnTo>
                  <a:pt x="2458" y="240"/>
                </a:lnTo>
                <a:lnTo>
                  <a:pt x="2459" y="237"/>
                </a:lnTo>
                <a:lnTo>
                  <a:pt x="2461" y="234"/>
                </a:lnTo>
                <a:lnTo>
                  <a:pt x="2463" y="232"/>
                </a:lnTo>
                <a:lnTo>
                  <a:pt x="2466" y="230"/>
                </a:lnTo>
                <a:lnTo>
                  <a:pt x="2469" y="228"/>
                </a:lnTo>
                <a:lnTo>
                  <a:pt x="2472" y="227"/>
                </a:lnTo>
                <a:lnTo>
                  <a:pt x="2476" y="227"/>
                </a:lnTo>
                <a:lnTo>
                  <a:pt x="2479" y="227"/>
                </a:lnTo>
                <a:lnTo>
                  <a:pt x="2482" y="228"/>
                </a:lnTo>
                <a:lnTo>
                  <a:pt x="2485" y="230"/>
                </a:lnTo>
                <a:lnTo>
                  <a:pt x="2488" y="232"/>
                </a:lnTo>
                <a:lnTo>
                  <a:pt x="2490" y="234"/>
                </a:lnTo>
                <a:lnTo>
                  <a:pt x="2492" y="237"/>
                </a:lnTo>
                <a:lnTo>
                  <a:pt x="2493" y="240"/>
                </a:lnTo>
                <a:lnTo>
                  <a:pt x="2493" y="243"/>
                </a:lnTo>
                <a:lnTo>
                  <a:pt x="2493" y="247"/>
                </a:lnTo>
                <a:lnTo>
                  <a:pt x="2492" y="250"/>
                </a:lnTo>
                <a:lnTo>
                  <a:pt x="2490" y="252"/>
                </a:lnTo>
                <a:lnTo>
                  <a:pt x="2488" y="255"/>
                </a:lnTo>
                <a:lnTo>
                  <a:pt x="2485" y="257"/>
                </a:lnTo>
                <a:lnTo>
                  <a:pt x="2482" y="259"/>
                </a:lnTo>
                <a:lnTo>
                  <a:pt x="2479" y="260"/>
                </a:lnTo>
                <a:lnTo>
                  <a:pt x="2476" y="260"/>
                </a:lnTo>
                <a:close/>
                <a:moveTo>
                  <a:pt x="2459" y="275"/>
                </a:moveTo>
                <a:lnTo>
                  <a:pt x="2492" y="275"/>
                </a:lnTo>
                <a:lnTo>
                  <a:pt x="2492" y="393"/>
                </a:lnTo>
                <a:lnTo>
                  <a:pt x="2459" y="393"/>
                </a:lnTo>
                <a:lnTo>
                  <a:pt x="2459" y="275"/>
                </a:lnTo>
                <a:close/>
                <a:moveTo>
                  <a:pt x="2562" y="395"/>
                </a:moveTo>
                <a:lnTo>
                  <a:pt x="2556" y="394"/>
                </a:lnTo>
                <a:lnTo>
                  <a:pt x="2549" y="393"/>
                </a:lnTo>
                <a:lnTo>
                  <a:pt x="2543" y="391"/>
                </a:lnTo>
                <a:lnTo>
                  <a:pt x="2541" y="389"/>
                </a:lnTo>
                <a:lnTo>
                  <a:pt x="2538" y="388"/>
                </a:lnTo>
                <a:lnTo>
                  <a:pt x="2533" y="384"/>
                </a:lnTo>
                <a:lnTo>
                  <a:pt x="2530" y="382"/>
                </a:lnTo>
                <a:lnTo>
                  <a:pt x="2528" y="379"/>
                </a:lnTo>
                <a:lnTo>
                  <a:pt x="2524" y="374"/>
                </a:lnTo>
                <a:lnTo>
                  <a:pt x="2521" y="367"/>
                </a:lnTo>
                <a:lnTo>
                  <a:pt x="2518" y="360"/>
                </a:lnTo>
                <a:lnTo>
                  <a:pt x="2516" y="352"/>
                </a:lnTo>
                <a:lnTo>
                  <a:pt x="2515" y="344"/>
                </a:lnTo>
                <a:lnTo>
                  <a:pt x="2514" y="334"/>
                </a:lnTo>
                <a:lnTo>
                  <a:pt x="2515" y="324"/>
                </a:lnTo>
                <a:lnTo>
                  <a:pt x="2516" y="316"/>
                </a:lnTo>
                <a:lnTo>
                  <a:pt x="2518" y="308"/>
                </a:lnTo>
                <a:lnTo>
                  <a:pt x="2521" y="300"/>
                </a:lnTo>
                <a:lnTo>
                  <a:pt x="2524" y="294"/>
                </a:lnTo>
                <a:lnTo>
                  <a:pt x="2529" y="289"/>
                </a:lnTo>
                <a:lnTo>
                  <a:pt x="2533" y="284"/>
                </a:lnTo>
                <a:lnTo>
                  <a:pt x="2536" y="282"/>
                </a:lnTo>
                <a:lnTo>
                  <a:pt x="2538" y="280"/>
                </a:lnTo>
                <a:lnTo>
                  <a:pt x="2544" y="277"/>
                </a:lnTo>
                <a:lnTo>
                  <a:pt x="2550" y="275"/>
                </a:lnTo>
                <a:lnTo>
                  <a:pt x="2556" y="274"/>
                </a:lnTo>
                <a:lnTo>
                  <a:pt x="2562" y="274"/>
                </a:lnTo>
                <a:lnTo>
                  <a:pt x="2567" y="274"/>
                </a:lnTo>
                <a:lnTo>
                  <a:pt x="2571" y="274"/>
                </a:lnTo>
                <a:lnTo>
                  <a:pt x="2575" y="275"/>
                </a:lnTo>
                <a:lnTo>
                  <a:pt x="2579" y="277"/>
                </a:lnTo>
                <a:lnTo>
                  <a:pt x="2582" y="279"/>
                </a:lnTo>
                <a:lnTo>
                  <a:pt x="2585" y="281"/>
                </a:lnTo>
                <a:lnTo>
                  <a:pt x="2587" y="283"/>
                </a:lnTo>
                <a:lnTo>
                  <a:pt x="2589" y="285"/>
                </a:lnTo>
                <a:lnTo>
                  <a:pt x="2593" y="290"/>
                </a:lnTo>
                <a:lnTo>
                  <a:pt x="2596" y="295"/>
                </a:lnTo>
                <a:lnTo>
                  <a:pt x="2597" y="236"/>
                </a:lnTo>
                <a:lnTo>
                  <a:pt x="2629" y="236"/>
                </a:lnTo>
                <a:lnTo>
                  <a:pt x="2629" y="393"/>
                </a:lnTo>
                <a:lnTo>
                  <a:pt x="2597" y="393"/>
                </a:lnTo>
                <a:lnTo>
                  <a:pt x="2597" y="374"/>
                </a:lnTo>
                <a:lnTo>
                  <a:pt x="2589" y="384"/>
                </a:lnTo>
                <a:lnTo>
                  <a:pt x="2584" y="388"/>
                </a:lnTo>
                <a:lnTo>
                  <a:pt x="2578" y="392"/>
                </a:lnTo>
                <a:lnTo>
                  <a:pt x="2575" y="393"/>
                </a:lnTo>
                <a:lnTo>
                  <a:pt x="2571" y="394"/>
                </a:lnTo>
                <a:lnTo>
                  <a:pt x="2567" y="395"/>
                </a:lnTo>
                <a:lnTo>
                  <a:pt x="2562" y="395"/>
                </a:lnTo>
                <a:close/>
                <a:moveTo>
                  <a:pt x="2572" y="369"/>
                </a:moveTo>
                <a:lnTo>
                  <a:pt x="2578" y="368"/>
                </a:lnTo>
                <a:lnTo>
                  <a:pt x="2583" y="366"/>
                </a:lnTo>
                <a:lnTo>
                  <a:pt x="2585" y="365"/>
                </a:lnTo>
                <a:lnTo>
                  <a:pt x="2587" y="363"/>
                </a:lnTo>
                <a:lnTo>
                  <a:pt x="2589" y="361"/>
                </a:lnTo>
                <a:lnTo>
                  <a:pt x="2591" y="359"/>
                </a:lnTo>
                <a:lnTo>
                  <a:pt x="2594" y="354"/>
                </a:lnTo>
                <a:lnTo>
                  <a:pt x="2596" y="348"/>
                </a:lnTo>
                <a:lnTo>
                  <a:pt x="2597" y="341"/>
                </a:lnTo>
                <a:lnTo>
                  <a:pt x="2597" y="334"/>
                </a:lnTo>
                <a:lnTo>
                  <a:pt x="2597" y="326"/>
                </a:lnTo>
                <a:lnTo>
                  <a:pt x="2596" y="320"/>
                </a:lnTo>
                <a:lnTo>
                  <a:pt x="2594" y="314"/>
                </a:lnTo>
                <a:lnTo>
                  <a:pt x="2591" y="309"/>
                </a:lnTo>
                <a:lnTo>
                  <a:pt x="2589" y="307"/>
                </a:lnTo>
                <a:lnTo>
                  <a:pt x="2587" y="305"/>
                </a:lnTo>
                <a:lnTo>
                  <a:pt x="2585" y="303"/>
                </a:lnTo>
                <a:lnTo>
                  <a:pt x="2583" y="302"/>
                </a:lnTo>
                <a:lnTo>
                  <a:pt x="2578" y="300"/>
                </a:lnTo>
                <a:lnTo>
                  <a:pt x="2575" y="300"/>
                </a:lnTo>
                <a:lnTo>
                  <a:pt x="2572" y="300"/>
                </a:lnTo>
                <a:lnTo>
                  <a:pt x="2567" y="300"/>
                </a:lnTo>
                <a:lnTo>
                  <a:pt x="2562" y="302"/>
                </a:lnTo>
                <a:lnTo>
                  <a:pt x="2560" y="303"/>
                </a:lnTo>
                <a:lnTo>
                  <a:pt x="2558" y="305"/>
                </a:lnTo>
                <a:lnTo>
                  <a:pt x="2556" y="307"/>
                </a:lnTo>
                <a:lnTo>
                  <a:pt x="2554" y="309"/>
                </a:lnTo>
                <a:lnTo>
                  <a:pt x="2551" y="314"/>
                </a:lnTo>
                <a:lnTo>
                  <a:pt x="2549" y="320"/>
                </a:lnTo>
                <a:lnTo>
                  <a:pt x="2548" y="327"/>
                </a:lnTo>
                <a:lnTo>
                  <a:pt x="2548" y="334"/>
                </a:lnTo>
                <a:lnTo>
                  <a:pt x="2548" y="341"/>
                </a:lnTo>
                <a:lnTo>
                  <a:pt x="2549" y="348"/>
                </a:lnTo>
                <a:lnTo>
                  <a:pt x="2551" y="354"/>
                </a:lnTo>
                <a:lnTo>
                  <a:pt x="2554" y="359"/>
                </a:lnTo>
                <a:lnTo>
                  <a:pt x="2558" y="363"/>
                </a:lnTo>
                <a:lnTo>
                  <a:pt x="2560" y="365"/>
                </a:lnTo>
                <a:lnTo>
                  <a:pt x="2562" y="366"/>
                </a:lnTo>
                <a:lnTo>
                  <a:pt x="2564" y="367"/>
                </a:lnTo>
                <a:lnTo>
                  <a:pt x="2567" y="368"/>
                </a:lnTo>
                <a:lnTo>
                  <a:pt x="2570" y="369"/>
                </a:lnTo>
                <a:lnTo>
                  <a:pt x="2572" y="369"/>
                </a:lnTo>
                <a:close/>
                <a:moveTo>
                  <a:pt x="2711" y="395"/>
                </a:moveTo>
                <a:lnTo>
                  <a:pt x="2702" y="395"/>
                </a:lnTo>
                <a:lnTo>
                  <a:pt x="2698" y="394"/>
                </a:lnTo>
                <a:lnTo>
                  <a:pt x="2694" y="393"/>
                </a:lnTo>
                <a:lnTo>
                  <a:pt x="2686" y="391"/>
                </a:lnTo>
                <a:lnTo>
                  <a:pt x="2679" y="388"/>
                </a:lnTo>
                <a:lnTo>
                  <a:pt x="2673" y="384"/>
                </a:lnTo>
                <a:lnTo>
                  <a:pt x="2667" y="379"/>
                </a:lnTo>
                <a:lnTo>
                  <a:pt x="2663" y="373"/>
                </a:lnTo>
                <a:lnTo>
                  <a:pt x="2659" y="367"/>
                </a:lnTo>
                <a:lnTo>
                  <a:pt x="2656" y="360"/>
                </a:lnTo>
                <a:lnTo>
                  <a:pt x="2653" y="352"/>
                </a:lnTo>
                <a:lnTo>
                  <a:pt x="2652" y="344"/>
                </a:lnTo>
                <a:lnTo>
                  <a:pt x="2652" y="335"/>
                </a:lnTo>
                <a:lnTo>
                  <a:pt x="2652" y="326"/>
                </a:lnTo>
                <a:lnTo>
                  <a:pt x="2653" y="317"/>
                </a:lnTo>
                <a:lnTo>
                  <a:pt x="2654" y="314"/>
                </a:lnTo>
                <a:lnTo>
                  <a:pt x="2656" y="310"/>
                </a:lnTo>
                <a:lnTo>
                  <a:pt x="2659" y="303"/>
                </a:lnTo>
                <a:lnTo>
                  <a:pt x="2663" y="296"/>
                </a:lnTo>
                <a:lnTo>
                  <a:pt x="2667" y="290"/>
                </a:lnTo>
                <a:lnTo>
                  <a:pt x="2673" y="285"/>
                </a:lnTo>
                <a:lnTo>
                  <a:pt x="2679" y="281"/>
                </a:lnTo>
                <a:lnTo>
                  <a:pt x="2682" y="279"/>
                </a:lnTo>
                <a:lnTo>
                  <a:pt x="2685" y="278"/>
                </a:lnTo>
                <a:lnTo>
                  <a:pt x="2694" y="275"/>
                </a:lnTo>
                <a:lnTo>
                  <a:pt x="2701" y="274"/>
                </a:lnTo>
                <a:lnTo>
                  <a:pt x="2710" y="274"/>
                </a:lnTo>
                <a:lnTo>
                  <a:pt x="2717" y="274"/>
                </a:lnTo>
                <a:lnTo>
                  <a:pt x="2725" y="275"/>
                </a:lnTo>
                <a:lnTo>
                  <a:pt x="2732" y="277"/>
                </a:lnTo>
                <a:lnTo>
                  <a:pt x="2738" y="280"/>
                </a:lnTo>
                <a:lnTo>
                  <a:pt x="2744" y="284"/>
                </a:lnTo>
                <a:lnTo>
                  <a:pt x="2749" y="288"/>
                </a:lnTo>
                <a:lnTo>
                  <a:pt x="2754" y="294"/>
                </a:lnTo>
                <a:lnTo>
                  <a:pt x="2758" y="300"/>
                </a:lnTo>
                <a:lnTo>
                  <a:pt x="2761" y="307"/>
                </a:lnTo>
                <a:lnTo>
                  <a:pt x="2762" y="311"/>
                </a:lnTo>
                <a:lnTo>
                  <a:pt x="2763" y="315"/>
                </a:lnTo>
                <a:lnTo>
                  <a:pt x="2765" y="324"/>
                </a:lnTo>
                <a:lnTo>
                  <a:pt x="2765" y="333"/>
                </a:lnTo>
                <a:lnTo>
                  <a:pt x="2765" y="342"/>
                </a:lnTo>
                <a:lnTo>
                  <a:pt x="2684" y="342"/>
                </a:lnTo>
                <a:lnTo>
                  <a:pt x="2684" y="349"/>
                </a:lnTo>
                <a:lnTo>
                  <a:pt x="2686" y="354"/>
                </a:lnTo>
                <a:lnTo>
                  <a:pt x="2687" y="357"/>
                </a:lnTo>
                <a:lnTo>
                  <a:pt x="2689" y="359"/>
                </a:lnTo>
                <a:lnTo>
                  <a:pt x="2692" y="363"/>
                </a:lnTo>
                <a:lnTo>
                  <a:pt x="2694" y="365"/>
                </a:lnTo>
                <a:lnTo>
                  <a:pt x="2696" y="367"/>
                </a:lnTo>
                <a:lnTo>
                  <a:pt x="2701" y="369"/>
                </a:lnTo>
                <a:lnTo>
                  <a:pt x="2703" y="370"/>
                </a:lnTo>
                <a:lnTo>
                  <a:pt x="2706" y="370"/>
                </a:lnTo>
                <a:lnTo>
                  <a:pt x="2712" y="371"/>
                </a:lnTo>
                <a:lnTo>
                  <a:pt x="2719" y="370"/>
                </a:lnTo>
                <a:lnTo>
                  <a:pt x="2723" y="369"/>
                </a:lnTo>
                <a:lnTo>
                  <a:pt x="2726" y="367"/>
                </a:lnTo>
                <a:lnTo>
                  <a:pt x="2729" y="365"/>
                </a:lnTo>
                <a:lnTo>
                  <a:pt x="2731" y="363"/>
                </a:lnTo>
                <a:lnTo>
                  <a:pt x="2733" y="360"/>
                </a:lnTo>
                <a:lnTo>
                  <a:pt x="2734" y="357"/>
                </a:lnTo>
                <a:lnTo>
                  <a:pt x="2765" y="359"/>
                </a:lnTo>
                <a:lnTo>
                  <a:pt x="2764" y="363"/>
                </a:lnTo>
                <a:lnTo>
                  <a:pt x="2762" y="367"/>
                </a:lnTo>
                <a:lnTo>
                  <a:pt x="2760" y="371"/>
                </a:lnTo>
                <a:lnTo>
                  <a:pt x="2758" y="374"/>
                </a:lnTo>
                <a:lnTo>
                  <a:pt x="2753" y="380"/>
                </a:lnTo>
                <a:lnTo>
                  <a:pt x="2750" y="383"/>
                </a:lnTo>
                <a:lnTo>
                  <a:pt x="2747" y="385"/>
                </a:lnTo>
                <a:lnTo>
                  <a:pt x="2743" y="388"/>
                </a:lnTo>
                <a:lnTo>
                  <a:pt x="2740" y="390"/>
                </a:lnTo>
                <a:lnTo>
                  <a:pt x="2735" y="391"/>
                </a:lnTo>
                <a:lnTo>
                  <a:pt x="2731" y="393"/>
                </a:lnTo>
                <a:lnTo>
                  <a:pt x="2726" y="394"/>
                </a:lnTo>
                <a:lnTo>
                  <a:pt x="2722" y="395"/>
                </a:lnTo>
                <a:lnTo>
                  <a:pt x="2717" y="395"/>
                </a:lnTo>
                <a:lnTo>
                  <a:pt x="2711" y="395"/>
                </a:lnTo>
                <a:close/>
                <a:moveTo>
                  <a:pt x="2684" y="322"/>
                </a:moveTo>
                <a:lnTo>
                  <a:pt x="2735" y="322"/>
                </a:lnTo>
                <a:lnTo>
                  <a:pt x="2734" y="317"/>
                </a:lnTo>
                <a:lnTo>
                  <a:pt x="2733" y="313"/>
                </a:lnTo>
                <a:lnTo>
                  <a:pt x="2731" y="308"/>
                </a:lnTo>
                <a:lnTo>
                  <a:pt x="2728" y="305"/>
                </a:lnTo>
                <a:lnTo>
                  <a:pt x="2726" y="303"/>
                </a:lnTo>
                <a:lnTo>
                  <a:pt x="2724" y="302"/>
                </a:lnTo>
                <a:lnTo>
                  <a:pt x="2720" y="300"/>
                </a:lnTo>
                <a:lnTo>
                  <a:pt x="2716" y="298"/>
                </a:lnTo>
                <a:lnTo>
                  <a:pt x="2710" y="298"/>
                </a:lnTo>
                <a:lnTo>
                  <a:pt x="2705" y="298"/>
                </a:lnTo>
                <a:lnTo>
                  <a:pt x="2701" y="300"/>
                </a:lnTo>
                <a:lnTo>
                  <a:pt x="2698" y="301"/>
                </a:lnTo>
                <a:lnTo>
                  <a:pt x="2696" y="302"/>
                </a:lnTo>
                <a:lnTo>
                  <a:pt x="2693" y="305"/>
                </a:lnTo>
                <a:lnTo>
                  <a:pt x="2689" y="309"/>
                </a:lnTo>
                <a:lnTo>
                  <a:pt x="2686" y="313"/>
                </a:lnTo>
                <a:lnTo>
                  <a:pt x="2685" y="317"/>
                </a:lnTo>
                <a:lnTo>
                  <a:pt x="2684" y="322"/>
                </a:lnTo>
                <a:close/>
                <a:moveTo>
                  <a:pt x="2821" y="325"/>
                </a:moveTo>
                <a:lnTo>
                  <a:pt x="2821" y="393"/>
                </a:lnTo>
                <a:lnTo>
                  <a:pt x="2788" y="393"/>
                </a:lnTo>
                <a:lnTo>
                  <a:pt x="2788" y="275"/>
                </a:lnTo>
                <a:lnTo>
                  <a:pt x="2819" y="275"/>
                </a:lnTo>
                <a:lnTo>
                  <a:pt x="2819" y="296"/>
                </a:lnTo>
                <a:lnTo>
                  <a:pt x="2822" y="291"/>
                </a:lnTo>
                <a:lnTo>
                  <a:pt x="2826" y="287"/>
                </a:lnTo>
                <a:lnTo>
                  <a:pt x="2829" y="283"/>
                </a:lnTo>
                <a:lnTo>
                  <a:pt x="2834" y="280"/>
                </a:lnTo>
                <a:lnTo>
                  <a:pt x="2838" y="277"/>
                </a:lnTo>
                <a:lnTo>
                  <a:pt x="2844" y="275"/>
                </a:lnTo>
                <a:lnTo>
                  <a:pt x="2850" y="274"/>
                </a:lnTo>
                <a:lnTo>
                  <a:pt x="2856" y="274"/>
                </a:lnTo>
                <a:lnTo>
                  <a:pt x="2865" y="274"/>
                </a:lnTo>
                <a:lnTo>
                  <a:pt x="2869" y="275"/>
                </a:lnTo>
                <a:lnTo>
                  <a:pt x="2872" y="277"/>
                </a:lnTo>
                <a:lnTo>
                  <a:pt x="2876" y="278"/>
                </a:lnTo>
                <a:lnTo>
                  <a:pt x="2879" y="280"/>
                </a:lnTo>
                <a:lnTo>
                  <a:pt x="2882" y="283"/>
                </a:lnTo>
                <a:lnTo>
                  <a:pt x="2885" y="285"/>
                </a:lnTo>
                <a:lnTo>
                  <a:pt x="2888" y="288"/>
                </a:lnTo>
                <a:lnTo>
                  <a:pt x="2890" y="292"/>
                </a:lnTo>
                <a:lnTo>
                  <a:pt x="2892" y="296"/>
                </a:lnTo>
                <a:lnTo>
                  <a:pt x="2894" y="299"/>
                </a:lnTo>
                <a:lnTo>
                  <a:pt x="2895" y="304"/>
                </a:lnTo>
                <a:lnTo>
                  <a:pt x="2896" y="308"/>
                </a:lnTo>
                <a:lnTo>
                  <a:pt x="2896" y="313"/>
                </a:lnTo>
                <a:lnTo>
                  <a:pt x="2896" y="318"/>
                </a:lnTo>
                <a:lnTo>
                  <a:pt x="2896" y="393"/>
                </a:lnTo>
                <a:lnTo>
                  <a:pt x="2864" y="393"/>
                </a:lnTo>
                <a:lnTo>
                  <a:pt x="2864" y="324"/>
                </a:lnTo>
                <a:lnTo>
                  <a:pt x="2864" y="319"/>
                </a:lnTo>
                <a:lnTo>
                  <a:pt x="2862" y="314"/>
                </a:lnTo>
                <a:lnTo>
                  <a:pt x="2861" y="310"/>
                </a:lnTo>
                <a:lnTo>
                  <a:pt x="2858" y="307"/>
                </a:lnTo>
                <a:lnTo>
                  <a:pt x="2855" y="304"/>
                </a:lnTo>
                <a:lnTo>
                  <a:pt x="2852" y="302"/>
                </a:lnTo>
                <a:lnTo>
                  <a:pt x="2848" y="301"/>
                </a:lnTo>
                <a:lnTo>
                  <a:pt x="2843" y="301"/>
                </a:lnTo>
                <a:lnTo>
                  <a:pt x="2838" y="301"/>
                </a:lnTo>
                <a:lnTo>
                  <a:pt x="2834" y="302"/>
                </a:lnTo>
                <a:lnTo>
                  <a:pt x="2830" y="304"/>
                </a:lnTo>
                <a:lnTo>
                  <a:pt x="2827" y="307"/>
                </a:lnTo>
                <a:lnTo>
                  <a:pt x="2824" y="311"/>
                </a:lnTo>
                <a:lnTo>
                  <a:pt x="2822" y="315"/>
                </a:lnTo>
                <a:lnTo>
                  <a:pt x="2821" y="319"/>
                </a:lnTo>
                <a:lnTo>
                  <a:pt x="2821" y="325"/>
                </a:lnTo>
                <a:close/>
                <a:moveTo>
                  <a:pt x="1049" y="621"/>
                </a:moveTo>
                <a:lnTo>
                  <a:pt x="1049" y="464"/>
                </a:lnTo>
                <a:lnTo>
                  <a:pt x="1082" y="464"/>
                </a:lnTo>
                <a:lnTo>
                  <a:pt x="1082" y="548"/>
                </a:lnTo>
                <a:lnTo>
                  <a:pt x="1121" y="503"/>
                </a:lnTo>
                <a:lnTo>
                  <a:pt x="1159" y="503"/>
                </a:lnTo>
                <a:lnTo>
                  <a:pt x="1115" y="554"/>
                </a:lnTo>
                <a:lnTo>
                  <a:pt x="1161" y="621"/>
                </a:lnTo>
                <a:lnTo>
                  <a:pt x="1123" y="621"/>
                </a:lnTo>
                <a:lnTo>
                  <a:pt x="1091" y="573"/>
                </a:lnTo>
                <a:lnTo>
                  <a:pt x="1082" y="583"/>
                </a:lnTo>
                <a:lnTo>
                  <a:pt x="1082" y="621"/>
                </a:lnTo>
                <a:lnTo>
                  <a:pt x="1049" y="621"/>
                </a:lnTo>
                <a:close/>
                <a:moveTo>
                  <a:pt x="1223" y="623"/>
                </a:moveTo>
                <a:lnTo>
                  <a:pt x="1214" y="623"/>
                </a:lnTo>
                <a:lnTo>
                  <a:pt x="1210" y="622"/>
                </a:lnTo>
                <a:lnTo>
                  <a:pt x="1206" y="621"/>
                </a:lnTo>
                <a:lnTo>
                  <a:pt x="1199" y="619"/>
                </a:lnTo>
                <a:lnTo>
                  <a:pt x="1192" y="615"/>
                </a:lnTo>
                <a:lnTo>
                  <a:pt x="1186" y="611"/>
                </a:lnTo>
                <a:lnTo>
                  <a:pt x="1181" y="606"/>
                </a:lnTo>
                <a:lnTo>
                  <a:pt x="1176" y="601"/>
                </a:lnTo>
                <a:lnTo>
                  <a:pt x="1172" y="594"/>
                </a:lnTo>
                <a:lnTo>
                  <a:pt x="1169" y="587"/>
                </a:lnTo>
                <a:lnTo>
                  <a:pt x="1167" y="579"/>
                </a:lnTo>
                <a:lnTo>
                  <a:pt x="1165" y="571"/>
                </a:lnTo>
                <a:lnTo>
                  <a:pt x="1165" y="562"/>
                </a:lnTo>
                <a:lnTo>
                  <a:pt x="1165" y="554"/>
                </a:lnTo>
                <a:lnTo>
                  <a:pt x="1167" y="545"/>
                </a:lnTo>
                <a:lnTo>
                  <a:pt x="1168" y="541"/>
                </a:lnTo>
                <a:lnTo>
                  <a:pt x="1169" y="538"/>
                </a:lnTo>
                <a:lnTo>
                  <a:pt x="1172" y="530"/>
                </a:lnTo>
                <a:lnTo>
                  <a:pt x="1176" y="524"/>
                </a:lnTo>
                <a:lnTo>
                  <a:pt x="1181" y="518"/>
                </a:lnTo>
                <a:lnTo>
                  <a:pt x="1186" y="513"/>
                </a:lnTo>
                <a:lnTo>
                  <a:pt x="1192" y="509"/>
                </a:lnTo>
                <a:lnTo>
                  <a:pt x="1195" y="507"/>
                </a:lnTo>
                <a:lnTo>
                  <a:pt x="1199" y="506"/>
                </a:lnTo>
                <a:lnTo>
                  <a:pt x="1206" y="503"/>
                </a:lnTo>
                <a:lnTo>
                  <a:pt x="1210" y="503"/>
                </a:lnTo>
                <a:lnTo>
                  <a:pt x="1214" y="502"/>
                </a:lnTo>
                <a:lnTo>
                  <a:pt x="1223" y="501"/>
                </a:lnTo>
                <a:lnTo>
                  <a:pt x="1232" y="502"/>
                </a:lnTo>
                <a:lnTo>
                  <a:pt x="1236" y="503"/>
                </a:lnTo>
                <a:lnTo>
                  <a:pt x="1240" y="503"/>
                </a:lnTo>
                <a:lnTo>
                  <a:pt x="1247" y="506"/>
                </a:lnTo>
                <a:lnTo>
                  <a:pt x="1254" y="509"/>
                </a:lnTo>
                <a:lnTo>
                  <a:pt x="1260" y="513"/>
                </a:lnTo>
                <a:lnTo>
                  <a:pt x="1265" y="518"/>
                </a:lnTo>
                <a:lnTo>
                  <a:pt x="1270" y="524"/>
                </a:lnTo>
                <a:lnTo>
                  <a:pt x="1274" y="530"/>
                </a:lnTo>
                <a:lnTo>
                  <a:pt x="1276" y="534"/>
                </a:lnTo>
                <a:lnTo>
                  <a:pt x="1277" y="538"/>
                </a:lnTo>
                <a:lnTo>
                  <a:pt x="1279" y="545"/>
                </a:lnTo>
                <a:lnTo>
                  <a:pt x="1281" y="554"/>
                </a:lnTo>
                <a:lnTo>
                  <a:pt x="1281" y="562"/>
                </a:lnTo>
                <a:lnTo>
                  <a:pt x="1281" y="571"/>
                </a:lnTo>
                <a:lnTo>
                  <a:pt x="1279" y="579"/>
                </a:lnTo>
                <a:lnTo>
                  <a:pt x="1278" y="583"/>
                </a:lnTo>
                <a:lnTo>
                  <a:pt x="1277" y="587"/>
                </a:lnTo>
                <a:lnTo>
                  <a:pt x="1274" y="594"/>
                </a:lnTo>
                <a:lnTo>
                  <a:pt x="1270" y="601"/>
                </a:lnTo>
                <a:lnTo>
                  <a:pt x="1265" y="606"/>
                </a:lnTo>
                <a:lnTo>
                  <a:pt x="1260" y="611"/>
                </a:lnTo>
                <a:lnTo>
                  <a:pt x="1254" y="615"/>
                </a:lnTo>
                <a:lnTo>
                  <a:pt x="1251" y="617"/>
                </a:lnTo>
                <a:lnTo>
                  <a:pt x="1247" y="619"/>
                </a:lnTo>
                <a:lnTo>
                  <a:pt x="1240" y="621"/>
                </a:lnTo>
                <a:lnTo>
                  <a:pt x="1236" y="622"/>
                </a:lnTo>
                <a:lnTo>
                  <a:pt x="1232" y="623"/>
                </a:lnTo>
                <a:lnTo>
                  <a:pt x="1223" y="623"/>
                </a:lnTo>
                <a:close/>
                <a:moveTo>
                  <a:pt x="1223" y="598"/>
                </a:moveTo>
                <a:lnTo>
                  <a:pt x="1229" y="597"/>
                </a:lnTo>
                <a:lnTo>
                  <a:pt x="1231" y="596"/>
                </a:lnTo>
                <a:lnTo>
                  <a:pt x="1234" y="595"/>
                </a:lnTo>
                <a:lnTo>
                  <a:pt x="1236" y="594"/>
                </a:lnTo>
                <a:lnTo>
                  <a:pt x="1238" y="592"/>
                </a:lnTo>
                <a:lnTo>
                  <a:pt x="1240" y="590"/>
                </a:lnTo>
                <a:lnTo>
                  <a:pt x="1242" y="588"/>
                </a:lnTo>
                <a:lnTo>
                  <a:pt x="1244" y="582"/>
                </a:lnTo>
                <a:lnTo>
                  <a:pt x="1246" y="576"/>
                </a:lnTo>
                <a:lnTo>
                  <a:pt x="1247" y="570"/>
                </a:lnTo>
                <a:lnTo>
                  <a:pt x="1248" y="562"/>
                </a:lnTo>
                <a:lnTo>
                  <a:pt x="1247" y="555"/>
                </a:lnTo>
                <a:lnTo>
                  <a:pt x="1246" y="548"/>
                </a:lnTo>
                <a:lnTo>
                  <a:pt x="1244" y="542"/>
                </a:lnTo>
                <a:lnTo>
                  <a:pt x="1242" y="537"/>
                </a:lnTo>
                <a:lnTo>
                  <a:pt x="1240" y="534"/>
                </a:lnTo>
                <a:lnTo>
                  <a:pt x="1238" y="532"/>
                </a:lnTo>
                <a:lnTo>
                  <a:pt x="1234" y="529"/>
                </a:lnTo>
                <a:lnTo>
                  <a:pt x="1229" y="527"/>
                </a:lnTo>
                <a:lnTo>
                  <a:pt x="1223" y="526"/>
                </a:lnTo>
                <a:lnTo>
                  <a:pt x="1217" y="527"/>
                </a:lnTo>
                <a:lnTo>
                  <a:pt x="1215" y="528"/>
                </a:lnTo>
                <a:lnTo>
                  <a:pt x="1212" y="529"/>
                </a:lnTo>
                <a:lnTo>
                  <a:pt x="1210" y="530"/>
                </a:lnTo>
                <a:lnTo>
                  <a:pt x="1208" y="532"/>
                </a:lnTo>
                <a:lnTo>
                  <a:pt x="1206" y="534"/>
                </a:lnTo>
                <a:lnTo>
                  <a:pt x="1205" y="537"/>
                </a:lnTo>
                <a:lnTo>
                  <a:pt x="1202" y="542"/>
                </a:lnTo>
                <a:lnTo>
                  <a:pt x="1200" y="548"/>
                </a:lnTo>
                <a:lnTo>
                  <a:pt x="1199" y="555"/>
                </a:lnTo>
                <a:lnTo>
                  <a:pt x="1198" y="562"/>
                </a:lnTo>
                <a:lnTo>
                  <a:pt x="1199" y="570"/>
                </a:lnTo>
                <a:lnTo>
                  <a:pt x="1200" y="576"/>
                </a:lnTo>
                <a:lnTo>
                  <a:pt x="1202" y="582"/>
                </a:lnTo>
                <a:lnTo>
                  <a:pt x="1205" y="588"/>
                </a:lnTo>
                <a:lnTo>
                  <a:pt x="1205" y="589"/>
                </a:lnTo>
                <a:lnTo>
                  <a:pt x="1206" y="590"/>
                </a:lnTo>
                <a:lnTo>
                  <a:pt x="1208" y="592"/>
                </a:lnTo>
                <a:lnTo>
                  <a:pt x="1212" y="595"/>
                </a:lnTo>
                <a:lnTo>
                  <a:pt x="1217" y="597"/>
                </a:lnTo>
                <a:lnTo>
                  <a:pt x="1223" y="598"/>
                </a:lnTo>
                <a:close/>
                <a:moveTo>
                  <a:pt x="1303" y="621"/>
                </a:moveTo>
                <a:lnTo>
                  <a:pt x="1303" y="503"/>
                </a:lnTo>
                <a:lnTo>
                  <a:pt x="1335" y="503"/>
                </a:lnTo>
                <a:lnTo>
                  <a:pt x="1335" y="524"/>
                </a:lnTo>
                <a:lnTo>
                  <a:pt x="1337" y="518"/>
                </a:lnTo>
                <a:lnTo>
                  <a:pt x="1340" y="514"/>
                </a:lnTo>
                <a:lnTo>
                  <a:pt x="1343" y="510"/>
                </a:lnTo>
                <a:lnTo>
                  <a:pt x="1347" y="507"/>
                </a:lnTo>
                <a:lnTo>
                  <a:pt x="1351" y="504"/>
                </a:lnTo>
                <a:lnTo>
                  <a:pt x="1355" y="503"/>
                </a:lnTo>
                <a:lnTo>
                  <a:pt x="1359" y="502"/>
                </a:lnTo>
                <a:lnTo>
                  <a:pt x="1364" y="501"/>
                </a:lnTo>
                <a:lnTo>
                  <a:pt x="1369" y="502"/>
                </a:lnTo>
                <a:lnTo>
                  <a:pt x="1374" y="502"/>
                </a:lnTo>
                <a:lnTo>
                  <a:pt x="1374" y="531"/>
                </a:lnTo>
                <a:lnTo>
                  <a:pt x="1368" y="530"/>
                </a:lnTo>
                <a:lnTo>
                  <a:pt x="1361" y="530"/>
                </a:lnTo>
                <a:lnTo>
                  <a:pt x="1355" y="530"/>
                </a:lnTo>
                <a:lnTo>
                  <a:pt x="1351" y="531"/>
                </a:lnTo>
                <a:lnTo>
                  <a:pt x="1346" y="534"/>
                </a:lnTo>
                <a:lnTo>
                  <a:pt x="1343" y="536"/>
                </a:lnTo>
                <a:lnTo>
                  <a:pt x="1341" y="538"/>
                </a:lnTo>
                <a:lnTo>
                  <a:pt x="1340" y="540"/>
                </a:lnTo>
                <a:lnTo>
                  <a:pt x="1338" y="542"/>
                </a:lnTo>
                <a:lnTo>
                  <a:pt x="1337" y="544"/>
                </a:lnTo>
                <a:lnTo>
                  <a:pt x="1336" y="549"/>
                </a:lnTo>
                <a:lnTo>
                  <a:pt x="1336" y="554"/>
                </a:lnTo>
                <a:lnTo>
                  <a:pt x="1336" y="621"/>
                </a:lnTo>
                <a:lnTo>
                  <a:pt x="1303" y="621"/>
                </a:lnTo>
                <a:close/>
                <a:moveTo>
                  <a:pt x="1391" y="621"/>
                </a:moveTo>
                <a:lnTo>
                  <a:pt x="1391" y="464"/>
                </a:lnTo>
                <a:lnTo>
                  <a:pt x="1424" y="464"/>
                </a:lnTo>
                <a:lnTo>
                  <a:pt x="1424" y="548"/>
                </a:lnTo>
                <a:lnTo>
                  <a:pt x="1464" y="503"/>
                </a:lnTo>
                <a:lnTo>
                  <a:pt x="1502" y="503"/>
                </a:lnTo>
                <a:lnTo>
                  <a:pt x="1458" y="554"/>
                </a:lnTo>
                <a:lnTo>
                  <a:pt x="1504" y="621"/>
                </a:lnTo>
                <a:lnTo>
                  <a:pt x="1466" y="621"/>
                </a:lnTo>
                <a:lnTo>
                  <a:pt x="1432" y="573"/>
                </a:lnTo>
                <a:lnTo>
                  <a:pt x="1424" y="583"/>
                </a:lnTo>
                <a:lnTo>
                  <a:pt x="1424" y="621"/>
                </a:lnTo>
                <a:lnTo>
                  <a:pt x="1391" y="621"/>
                </a:lnTo>
                <a:close/>
                <a:moveTo>
                  <a:pt x="1566" y="623"/>
                </a:moveTo>
                <a:lnTo>
                  <a:pt x="1558" y="623"/>
                </a:lnTo>
                <a:lnTo>
                  <a:pt x="1553" y="622"/>
                </a:lnTo>
                <a:lnTo>
                  <a:pt x="1550" y="621"/>
                </a:lnTo>
                <a:lnTo>
                  <a:pt x="1542" y="619"/>
                </a:lnTo>
                <a:lnTo>
                  <a:pt x="1535" y="616"/>
                </a:lnTo>
                <a:lnTo>
                  <a:pt x="1529" y="612"/>
                </a:lnTo>
                <a:lnTo>
                  <a:pt x="1524" y="607"/>
                </a:lnTo>
                <a:lnTo>
                  <a:pt x="1519" y="601"/>
                </a:lnTo>
                <a:lnTo>
                  <a:pt x="1515" y="595"/>
                </a:lnTo>
                <a:lnTo>
                  <a:pt x="1512" y="588"/>
                </a:lnTo>
                <a:lnTo>
                  <a:pt x="1510" y="580"/>
                </a:lnTo>
                <a:lnTo>
                  <a:pt x="1508" y="571"/>
                </a:lnTo>
                <a:lnTo>
                  <a:pt x="1508" y="562"/>
                </a:lnTo>
                <a:lnTo>
                  <a:pt x="1508" y="554"/>
                </a:lnTo>
                <a:lnTo>
                  <a:pt x="1510" y="545"/>
                </a:lnTo>
                <a:lnTo>
                  <a:pt x="1511" y="541"/>
                </a:lnTo>
                <a:lnTo>
                  <a:pt x="1512" y="538"/>
                </a:lnTo>
                <a:lnTo>
                  <a:pt x="1515" y="531"/>
                </a:lnTo>
                <a:lnTo>
                  <a:pt x="1519" y="524"/>
                </a:lnTo>
                <a:lnTo>
                  <a:pt x="1523" y="518"/>
                </a:lnTo>
                <a:lnTo>
                  <a:pt x="1529" y="513"/>
                </a:lnTo>
                <a:lnTo>
                  <a:pt x="1535" y="509"/>
                </a:lnTo>
                <a:lnTo>
                  <a:pt x="1538" y="507"/>
                </a:lnTo>
                <a:lnTo>
                  <a:pt x="1542" y="506"/>
                </a:lnTo>
                <a:lnTo>
                  <a:pt x="1549" y="503"/>
                </a:lnTo>
                <a:lnTo>
                  <a:pt x="1557" y="502"/>
                </a:lnTo>
                <a:lnTo>
                  <a:pt x="1565" y="501"/>
                </a:lnTo>
                <a:lnTo>
                  <a:pt x="1573" y="502"/>
                </a:lnTo>
                <a:lnTo>
                  <a:pt x="1580" y="503"/>
                </a:lnTo>
                <a:lnTo>
                  <a:pt x="1587" y="505"/>
                </a:lnTo>
                <a:lnTo>
                  <a:pt x="1593" y="508"/>
                </a:lnTo>
                <a:lnTo>
                  <a:pt x="1599" y="512"/>
                </a:lnTo>
                <a:lnTo>
                  <a:pt x="1604" y="516"/>
                </a:lnTo>
                <a:lnTo>
                  <a:pt x="1609" y="522"/>
                </a:lnTo>
                <a:lnTo>
                  <a:pt x="1613" y="528"/>
                </a:lnTo>
                <a:lnTo>
                  <a:pt x="1616" y="535"/>
                </a:lnTo>
                <a:lnTo>
                  <a:pt x="1618" y="539"/>
                </a:lnTo>
                <a:lnTo>
                  <a:pt x="1619" y="543"/>
                </a:lnTo>
                <a:lnTo>
                  <a:pt x="1620" y="552"/>
                </a:lnTo>
                <a:lnTo>
                  <a:pt x="1620" y="561"/>
                </a:lnTo>
                <a:lnTo>
                  <a:pt x="1620" y="570"/>
                </a:lnTo>
                <a:lnTo>
                  <a:pt x="1540" y="570"/>
                </a:lnTo>
                <a:lnTo>
                  <a:pt x="1541" y="577"/>
                </a:lnTo>
                <a:lnTo>
                  <a:pt x="1542" y="582"/>
                </a:lnTo>
                <a:lnTo>
                  <a:pt x="1543" y="585"/>
                </a:lnTo>
                <a:lnTo>
                  <a:pt x="1544" y="587"/>
                </a:lnTo>
                <a:lnTo>
                  <a:pt x="1547" y="591"/>
                </a:lnTo>
                <a:lnTo>
                  <a:pt x="1549" y="593"/>
                </a:lnTo>
                <a:lnTo>
                  <a:pt x="1551" y="594"/>
                </a:lnTo>
                <a:lnTo>
                  <a:pt x="1556" y="597"/>
                </a:lnTo>
                <a:lnTo>
                  <a:pt x="1558" y="598"/>
                </a:lnTo>
                <a:lnTo>
                  <a:pt x="1561" y="598"/>
                </a:lnTo>
                <a:lnTo>
                  <a:pt x="1567" y="599"/>
                </a:lnTo>
                <a:lnTo>
                  <a:pt x="1575" y="598"/>
                </a:lnTo>
                <a:lnTo>
                  <a:pt x="1578" y="597"/>
                </a:lnTo>
                <a:lnTo>
                  <a:pt x="1581" y="595"/>
                </a:lnTo>
                <a:lnTo>
                  <a:pt x="1584" y="593"/>
                </a:lnTo>
                <a:lnTo>
                  <a:pt x="1586" y="591"/>
                </a:lnTo>
                <a:lnTo>
                  <a:pt x="1588" y="588"/>
                </a:lnTo>
                <a:lnTo>
                  <a:pt x="1590" y="585"/>
                </a:lnTo>
                <a:lnTo>
                  <a:pt x="1620" y="587"/>
                </a:lnTo>
                <a:lnTo>
                  <a:pt x="1619" y="591"/>
                </a:lnTo>
                <a:lnTo>
                  <a:pt x="1617" y="595"/>
                </a:lnTo>
                <a:lnTo>
                  <a:pt x="1616" y="598"/>
                </a:lnTo>
                <a:lnTo>
                  <a:pt x="1614" y="602"/>
                </a:lnTo>
                <a:lnTo>
                  <a:pt x="1609" y="608"/>
                </a:lnTo>
                <a:lnTo>
                  <a:pt x="1606" y="611"/>
                </a:lnTo>
                <a:lnTo>
                  <a:pt x="1602" y="613"/>
                </a:lnTo>
                <a:lnTo>
                  <a:pt x="1599" y="616"/>
                </a:lnTo>
                <a:lnTo>
                  <a:pt x="1595" y="618"/>
                </a:lnTo>
                <a:lnTo>
                  <a:pt x="1591" y="619"/>
                </a:lnTo>
                <a:lnTo>
                  <a:pt x="1586" y="621"/>
                </a:lnTo>
                <a:lnTo>
                  <a:pt x="1582" y="622"/>
                </a:lnTo>
                <a:lnTo>
                  <a:pt x="1577" y="623"/>
                </a:lnTo>
                <a:lnTo>
                  <a:pt x="1572" y="623"/>
                </a:lnTo>
                <a:lnTo>
                  <a:pt x="1566" y="623"/>
                </a:lnTo>
                <a:close/>
                <a:moveTo>
                  <a:pt x="1540" y="550"/>
                </a:moveTo>
                <a:lnTo>
                  <a:pt x="1590" y="550"/>
                </a:lnTo>
                <a:lnTo>
                  <a:pt x="1589" y="545"/>
                </a:lnTo>
                <a:lnTo>
                  <a:pt x="1588" y="540"/>
                </a:lnTo>
                <a:lnTo>
                  <a:pt x="1586" y="536"/>
                </a:lnTo>
                <a:lnTo>
                  <a:pt x="1583" y="533"/>
                </a:lnTo>
                <a:lnTo>
                  <a:pt x="1581" y="531"/>
                </a:lnTo>
                <a:lnTo>
                  <a:pt x="1579" y="530"/>
                </a:lnTo>
                <a:lnTo>
                  <a:pt x="1575" y="528"/>
                </a:lnTo>
                <a:lnTo>
                  <a:pt x="1571" y="526"/>
                </a:lnTo>
                <a:lnTo>
                  <a:pt x="1566" y="526"/>
                </a:lnTo>
                <a:lnTo>
                  <a:pt x="1560" y="526"/>
                </a:lnTo>
                <a:lnTo>
                  <a:pt x="1556" y="528"/>
                </a:lnTo>
                <a:lnTo>
                  <a:pt x="1554" y="529"/>
                </a:lnTo>
                <a:lnTo>
                  <a:pt x="1551" y="530"/>
                </a:lnTo>
                <a:lnTo>
                  <a:pt x="1548" y="533"/>
                </a:lnTo>
                <a:lnTo>
                  <a:pt x="1545" y="537"/>
                </a:lnTo>
                <a:lnTo>
                  <a:pt x="1542" y="541"/>
                </a:lnTo>
                <a:lnTo>
                  <a:pt x="1541" y="545"/>
                </a:lnTo>
                <a:lnTo>
                  <a:pt x="1540" y="550"/>
                </a:lnTo>
                <a:close/>
                <a:moveTo>
                  <a:pt x="1675" y="623"/>
                </a:moveTo>
                <a:lnTo>
                  <a:pt x="1667" y="622"/>
                </a:lnTo>
                <a:lnTo>
                  <a:pt x="1664" y="622"/>
                </a:lnTo>
                <a:lnTo>
                  <a:pt x="1660" y="621"/>
                </a:lnTo>
                <a:lnTo>
                  <a:pt x="1653" y="618"/>
                </a:lnTo>
                <a:lnTo>
                  <a:pt x="1647" y="614"/>
                </a:lnTo>
                <a:lnTo>
                  <a:pt x="1645" y="612"/>
                </a:lnTo>
                <a:lnTo>
                  <a:pt x="1643" y="609"/>
                </a:lnTo>
                <a:lnTo>
                  <a:pt x="1641" y="606"/>
                </a:lnTo>
                <a:lnTo>
                  <a:pt x="1639" y="603"/>
                </a:lnTo>
                <a:lnTo>
                  <a:pt x="1638" y="600"/>
                </a:lnTo>
                <a:lnTo>
                  <a:pt x="1637" y="596"/>
                </a:lnTo>
                <a:lnTo>
                  <a:pt x="1636" y="592"/>
                </a:lnTo>
                <a:lnTo>
                  <a:pt x="1636" y="588"/>
                </a:lnTo>
                <a:lnTo>
                  <a:pt x="1637" y="582"/>
                </a:lnTo>
                <a:lnTo>
                  <a:pt x="1638" y="576"/>
                </a:lnTo>
                <a:lnTo>
                  <a:pt x="1640" y="571"/>
                </a:lnTo>
                <a:lnTo>
                  <a:pt x="1642" y="567"/>
                </a:lnTo>
                <a:lnTo>
                  <a:pt x="1646" y="564"/>
                </a:lnTo>
                <a:lnTo>
                  <a:pt x="1650" y="561"/>
                </a:lnTo>
                <a:lnTo>
                  <a:pt x="1654" y="558"/>
                </a:lnTo>
                <a:lnTo>
                  <a:pt x="1659" y="556"/>
                </a:lnTo>
                <a:lnTo>
                  <a:pt x="1664" y="555"/>
                </a:lnTo>
                <a:lnTo>
                  <a:pt x="1669" y="553"/>
                </a:lnTo>
                <a:lnTo>
                  <a:pt x="1680" y="552"/>
                </a:lnTo>
                <a:lnTo>
                  <a:pt x="1694" y="550"/>
                </a:lnTo>
                <a:lnTo>
                  <a:pt x="1699" y="549"/>
                </a:lnTo>
                <a:lnTo>
                  <a:pt x="1702" y="548"/>
                </a:lnTo>
                <a:lnTo>
                  <a:pt x="1705" y="547"/>
                </a:lnTo>
                <a:lnTo>
                  <a:pt x="1707" y="546"/>
                </a:lnTo>
                <a:lnTo>
                  <a:pt x="1709" y="544"/>
                </a:lnTo>
                <a:lnTo>
                  <a:pt x="1709" y="541"/>
                </a:lnTo>
                <a:lnTo>
                  <a:pt x="1709" y="537"/>
                </a:lnTo>
                <a:lnTo>
                  <a:pt x="1708" y="534"/>
                </a:lnTo>
                <a:lnTo>
                  <a:pt x="1706" y="532"/>
                </a:lnTo>
                <a:lnTo>
                  <a:pt x="1704" y="529"/>
                </a:lnTo>
                <a:lnTo>
                  <a:pt x="1702" y="528"/>
                </a:lnTo>
                <a:lnTo>
                  <a:pt x="1699" y="526"/>
                </a:lnTo>
                <a:lnTo>
                  <a:pt x="1695" y="526"/>
                </a:lnTo>
                <a:lnTo>
                  <a:pt x="1692" y="525"/>
                </a:lnTo>
                <a:lnTo>
                  <a:pt x="1687" y="526"/>
                </a:lnTo>
                <a:lnTo>
                  <a:pt x="1684" y="526"/>
                </a:lnTo>
                <a:lnTo>
                  <a:pt x="1680" y="527"/>
                </a:lnTo>
                <a:lnTo>
                  <a:pt x="1678" y="529"/>
                </a:lnTo>
                <a:lnTo>
                  <a:pt x="1675" y="531"/>
                </a:lnTo>
                <a:lnTo>
                  <a:pt x="1673" y="534"/>
                </a:lnTo>
                <a:lnTo>
                  <a:pt x="1672" y="536"/>
                </a:lnTo>
                <a:lnTo>
                  <a:pt x="1671" y="539"/>
                </a:lnTo>
                <a:lnTo>
                  <a:pt x="1640" y="536"/>
                </a:lnTo>
                <a:lnTo>
                  <a:pt x="1641" y="533"/>
                </a:lnTo>
                <a:lnTo>
                  <a:pt x="1643" y="529"/>
                </a:lnTo>
                <a:lnTo>
                  <a:pt x="1646" y="522"/>
                </a:lnTo>
                <a:lnTo>
                  <a:pt x="1651" y="516"/>
                </a:lnTo>
                <a:lnTo>
                  <a:pt x="1657" y="511"/>
                </a:lnTo>
                <a:lnTo>
                  <a:pt x="1661" y="509"/>
                </a:lnTo>
                <a:lnTo>
                  <a:pt x="1664" y="507"/>
                </a:lnTo>
                <a:lnTo>
                  <a:pt x="1666" y="506"/>
                </a:lnTo>
                <a:lnTo>
                  <a:pt x="1668" y="505"/>
                </a:lnTo>
                <a:lnTo>
                  <a:pt x="1672" y="504"/>
                </a:lnTo>
                <a:lnTo>
                  <a:pt x="1677" y="503"/>
                </a:lnTo>
                <a:lnTo>
                  <a:pt x="1682" y="502"/>
                </a:lnTo>
                <a:lnTo>
                  <a:pt x="1687" y="502"/>
                </a:lnTo>
                <a:lnTo>
                  <a:pt x="1692" y="501"/>
                </a:lnTo>
                <a:lnTo>
                  <a:pt x="1698" y="502"/>
                </a:lnTo>
                <a:lnTo>
                  <a:pt x="1704" y="503"/>
                </a:lnTo>
                <a:lnTo>
                  <a:pt x="1710" y="504"/>
                </a:lnTo>
                <a:lnTo>
                  <a:pt x="1716" y="506"/>
                </a:lnTo>
                <a:lnTo>
                  <a:pt x="1722" y="508"/>
                </a:lnTo>
                <a:lnTo>
                  <a:pt x="1727" y="511"/>
                </a:lnTo>
                <a:lnTo>
                  <a:pt x="1731" y="514"/>
                </a:lnTo>
                <a:lnTo>
                  <a:pt x="1735" y="519"/>
                </a:lnTo>
                <a:lnTo>
                  <a:pt x="1736" y="521"/>
                </a:lnTo>
                <a:lnTo>
                  <a:pt x="1738" y="523"/>
                </a:lnTo>
                <a:lnTo>
                  <a:pt x="1740" y="529"/>
                </a:lnTo>
                <a:lnTo>
                  <a:pt x="1741" y="535"/>
                </a:lnTo>
                <a:lnTo>
                  <a:pt x="1742" y="541"/>
                </a:lnTo>
                <a:lnTo>
                  <a:pt x="1742" y="621"/>
                </a:lnTo>
                <a:lnTo>
                  <a:pt x="1711" y="621"/>
                </a:lnTo>
                <a:lnTo>
                  <a:pt x="1711" y="604"/>
                </a:lnTo>
                <a:lnTo>
                  <a:pt x="1708" y="608"/>
                </a:lnTo>
                <a:lnTo>
                  <a:pt x="1705" y="612"/>
                </a:lnTo>
                <a:lnTo>
                  <a:pt x="1701" y="615"/>
                </a:lnTo>
                <a:lnTo>
                  <a:pt x="1697" y="618"/>
                </a:lnTo>
                <a:lnTo>
                  <a:pt x="1692" y="620"/>
                </a:lnTo>
                <a:lnTo>
                  <a:pt x="1690" y="621"/>
                </a:lnTo>
                <a:lnTo>
                  <a:pt x="1687" y="622"/>
                </a:lnTo>
                <a:lnTo>
                  <a:pt x="1682" y="623"/>
                </a:lnTo>
                <a:lnTo>
                  <a:pt x="1675" y="623"/>
                </a:lnTo>
                <a:close/>
                <a:moveTo>
                  <a:pt x="1685" y="601"/>
                </a:moveTo>
                <a:lnTo>
                  <a:pt x="1690" y="600"/>
                </a:lnTo>
                <a:lnTo>
                  <a:pt x="1695" y="599"/>
                </a:lnTo>
                <a:lnTo>
                  <a:pt x="1699" y="597"/>
                </a:lnTo>
                <a:lnTo>
                  <a:pt x="1702" y="594"/>
                </a:lnTo>
                <a:lnTo>
                  <a:pt x="1705" y="591"/>
                </a:lnTo>
                <a:lnTo>
                  <a:pt x="1708" y="587"/>
                </a:lnTo>
                <a:lnTo>
                  <a:pt x="1709" y="583"/>
                </a:lnTo>
                <a:lnTo>
                  <a:pt x="1709" y="579"/>
                </a:lnTo>
                <a:lnTo>
                  <a:pt x="1709" y="566"/>
                </a:lnTo>
                <a:lnTo>
                  <a:pt x="1707" y="567"/>
                </a:lnTo>
                <a:lnTo>
                  <a:pt x="1703" y="569"/>
                </a:lnTo>
                <a:lnTo>
                  <a:pt x="1695" y="570"/>
                </a:lnTo>
                <a:lnTo>
                  <a:pt x="1687" y="572"/>
                </a:lnTo>
                <a:lnTo>
                  <a:pt x="1679" y="573"/>
                </a:lnTo>
                <a:lnTo>
                  <a:pt x="1676" y="575"/>
                </a:lnTo>
                <a:lnTo>
                  <a:pt x="1673" y="576"/>
                </a:lnTo>
                <a:lnTo>
                  <a:pt x="1671" y="577"/>
                </a:lnTo>
                <a:lnTo>
                  <a:pt x="1670" y="578"/>
                </a:lnTo>
                <a:lnTo>
                  <a:pt x="1669" y="581"/>
                </a:lnTo>
                <a:lnTo>
                  <a:pt x="1668" y="584"/>
                </a:lnTo>
                <a:lnTo>
                  <a:pt x="1667" y="587"/>
                </a:lnTo>
                <a:lnTo>
                  <a:pt x="1668" y="590"/>
                </a:lnTo>
                <a:lnTo>
                  <a:pt x="1669" y="593"/>
                </a:lnTo>
                <a:lnTo>
                  <a:pt x="1670" y="595"/>
                </a:lnTo>
                <a:lnTo>
                  <a:pt x="1672" y="597"/>
                </a:lnTo>
                <a:lnTo>
                  <a:pt x="1675" y="599"/>
                </a:lnTo>
                <a:lnTo>
                  <a:pt x="1678" y="600"/>
                </a:lnTo>
                <a:lnTo>
                  <a:pt x="1681" y="600"/>
                </a:lnTo>
                <a:lnTo>
                  <a:pt x="1685" y="601"/>
                </a:lnTo>
                <a:close/>
                <a:moveTo>
                  <a:pt x="1769" y="621"/>
                </a:moveTo>
                <a:lnTo>
                  <a:pt x="1769" y="464"/>
                </a:lnTo>
                <a:lnTo>
                  <a:pt x="1801" y="464"/>
                </a:lnTo>
                <a:lnTo>
                  <a:pt x="1801" y="548"/>
                </a:lnTo>
                <a:lnTo>
                  <a:pt x="1841" y="503"/>
                </a:lnTo>
                <a:lnTo>
                  <a:pt x="1879" y="503"/>
                </a:lnTo>
                <a:lnTo>
                  <a:pt x="1835" y="554"/>
                </a:lnTo>
                <a:lnTo>
                  <a:pt x="1882" y="621"/>
                </a:lnTo>
                <a:lnTo>
                  <a:pt x="1842" y="621"/>
                </a:lnTo>
                <a:lnTo>
                  <a:pt x="1810" y="573"/>
                </a:lnTo>
                <a:lnTo>
                  <a:pt x="1801" y="583"/>
                </a:lnTo>
                <a:lnTo>
                  <a:pt x="1801" y="621"/>
                </a:lnTo>
                <a:lnTo>
                  <a:pt x="1769" y="621"/>
                </a:lnTo>
                <a:close/>
                <a:moveTo>
                  <a:pt x="1944" y="623"/>
                </a:moveTo>
                <a:lnTo>
                  <a:pt x="1935" y="623"/>
                </a:lnTo>
                <a:lnTo>
                  <a:pt x="1931" y="622"/>
                </a:lnTo>
                <a:lnTo>
                  <a:pt x="1927" y="621"/>
                </a:lnTo>
                <a:lnTo>
                  <a:pt x="1920" y="619"/>
                </a:lnTo>
                <a:lnTo>
                  <a:pt x="1913" y="615"/>
                </a:lnTo>
                <a:lnTo>
                  <a:pt x="1907" y="611"/>
                </a:lnTo>
                <a:lnTo>
                  <a:pt x="1901" y="606"/>
                </a:lnTo>
                <a:lnTo>
                  <a:pt x="1897" y="601"/>
                </a:lnTo>
                <a:lnTo>
                  <a:pt x="1893" y="594"/>
                </a:lnTo>
                <a:lnTo>
                  <a:pt x="1890" y="587"/>
                </a:lnTo>
                <a:lnTo>
                  <a:pt x="1887" y="579"/>
                </a:lnTo>
                <a:lnTo>
                  <a:pt x="1886" y="571"/>
                </a:lnTo>
                <a:lnTo>
                  <a:pt x="1886" y="562"/>
                </a:lnTo>
                <a:lnTo>
                  <a:pt x="1886" y="554"/>
                </a:lnTo>
                <a:lnTo>
                  <a:pt x="1887" y="545"/>
                </a:lnTo>
                <a:lnTo>
                  <a:pt x="1888" y="541"/>
                </a:lnTo>
                <a:lnTo>
                  <a:pt x="1890" y="538"/>
                </a:lnTo>
                <a:lnTo>
                  <a:pt x="1893" y="530"/>
                </a:lnTo>
                <a:lnTo>
                  <a:pt x="1897" y="524"/>
                </a:lnTo>
                <a:lnTo>
                  <a:pt x="1901" y="518"/>
                </a:lnTo>
                <a:lnTo>
                  <a:pt x="1907" y="513"/>
                </a:lnTo>
                <a:lnTo>
                  <a:pt x="1913" y="509"/>
                </a:lnTo>
                <a:lnTo>
                  <a:pt x="1916" y="507"/>
                </a:lnTo>
                <a:lnTo>
                  <a:pt x="1920" y="506"/>
                </a:lnTo>
                <a:lnTo>
                  <a:pt x="1927" y="503"/>
                </a:lnTo>
                <a:lnTo>
                  <a:pt x="1931" y="503"/>
                </a:lnTo>
                <a:lnTo>
                  <a:pt x="1935" y="502"/>
                </a:lnTo>
                <a:lnTo>
                  <a:pt x="1944" y="501"/>
                </a:lnTo>
                <a:lnTo>
                  <a:pt x="1952" y="502"/>
                </a:lnTo>
                <a:lnTo>
                  <a:pt x="1956" y="503"/>
                </a:lnTo>
                <a:lnTo>
                  <a:pt x="1960" y="503"/>
                </a:lnTo>
                <a:lnTo>
                  <a:pt x="1968" y="506"/>
                </a:lnTo>
                <a:lnTo>
                  <a:pt x="1974" y="509"/>
                </a:lnTo>
                <a:lnTo>
                  <a:pt x="1981" y="513"/>
                </a:lnTo>
                <a:lnTo>
                  <a:pt x="1986" y="518"/>
                </a:lnTo>
                <a:lnTo>
                  <a:pt x="1991" y="524"/>
                </a:lnTo>
                <a:lnTo>
                  <a:pt x="1995" y="530"/>
                </a:lnTo>
                <a:lnTo>
                  <a:pt x="1996" y="534"/>
                </a:lnTo>
                <a:lnTo>
                  <a:pt x="1998" y="538"/>
                </a:lnTo>
                <a:lnTo>
                  <a:pt x="2000" y="545"/>
                </a:lnTo>
                <a:lnTo>
                  <a:pt x="2001" y="554"/>
                </a:lnTo>
                <a:lnTo>
                  <a:pt x="2002" y="562"/>
                </a:lnTo>
                <a:lnTo>
                  <a:pt x="2001" y="571"/>
                </a:lnTo>
                <a:lnTo>
                  <a:pt x="2000" y="579"/>
                </a:lnTo>
                <a:lnTo>
                  <a:pt x="1999" y="583"/>
                </a:lnTo>
                <a:lnTo>
                  <a:pt x="1998" y="587"/>
                </a:lnTo>
                <a:lnTo>
                  <a:pt x="1995" y="594"/>
                </a:lnTo>
                <a:lnTo>
                  <a:pt x="1991" y="601"/>
                </a:lnTo>
                <a:lnTo>
                  <a:pt x="1986" y="606"/>
                </a:lnTo>
                <a:lnTo>
                  <a:pt x="1981" y="611"/>
                </a:lnTo>
                <a:lnTo>
                  <a:pt x="1974" y="615"/>
                </a:lnTo>
                <a:lnTo>
                  <a:pt x="1971" y="617"/>
                </a:lnTo>
                <a:lnTo>
                  <a:pt x="1968" y="619"/>
                </a:lnTo>
                <a:lnTo>
                  <a:pt x="1960" y="621"/>
                </a:lnTo>
                <a:lnTo>
                  <a:pt x="1956" y="622"/>
                </a:lnTo>
                <a:lnTo>
                  <a:pt x="1952" y="623"/>
                </a:lnTo>
                <a:lnTo>
                  <a:pt x="1944" y="623"/>
                </a:lnTo>
                <a:close/>
                <a:moveTo>
                  <a:pt x="1944" y="598"/>
                </a:moveTo>
                <a:lnTo>
                  <a:pt x="1949" y="597"/>
                </a:lnTo>
                <a:lnTo>
                  <a:pt x="1952" y="596"/>
                </a:lnTo>
                <a:lnTo>
                  <a:pt x="1954" y="595"/>
                </a:lnTo>
                <a:lnTo>
                  <a:pt x="1957" y="594"/>
                </a:lnTo>
                <a:lnTo>
                  <a:pt x="1959" y="592"/>
                </a:lnTo>
                <a:lnTo>
                  <a:pt x="1960" y="590"/>
                </a:lnTo>
                <a:lnTo>
                  <a:pt x="1962" y="588"/>
                </a:lnTo>
                <a:lnTo>
                  <a:pt x="1965" y="582"/>
                </a:lnTo>
                <a:lnTo>
                  <a:pt x="1967" y="576"/>
                </a:lnTo>
                <a:lnTo>
                  <a:pt x="1968" y="570"/>
                </a:lnTo>
                <a:lnTo>
                  <a:pt x="1968" y="562"/>
                </a:lnTo>
                <a:lnTo>
                  <a:pt x="1968" y="555"/>
                </a:lnTo>
                <a:lnTo>
                  <a:pt x="1967" y="548"/>
                </a:lnTo>
                <a:lnTo>
                  <a:pt x="1965" y="542"/>
                </a:lnTo>
                <a:lnTo>
                  <a:pt x="1962" y="537"/>
                </a:lnTo>
                <a:lnTo>
                  <a:pt x="1960" y="534"/>
                </a:lnTo>
                <a:lnTo>
                  <a:pt x="1959" y="532"/>
                </a:lnTo>
                <a:lnTo>
                  <a:pt x="1954" y="529"/>
                </a:lnTo>
                <a:lnTo>
                  <a:pt x="1949" y="527"/>
                </a:lnTo>
                <a:lnTo>
                  <a:pt x="1944" y="526"/>
                </a:lnTo>
                <a:lnTo>
                  <a:pt x="1938" y="527"/>
                </a:lnTo>
                <a:lnTo>
                  <a:pt x="1935" y="528"/>
                </a:lnTo>
                <a:lnTo>
                  <a:pt x="1933" y="529"/>
                </a:lnTo>
                <a:lnTo>
                  <a:pt x="1931" y="530"/>
                </a:lnTo>
                <a:lnTo>
                  <a:pt x="1929" y="532"/>
                </a:lnTo>
                <a:lnTo>
                  <a:pt x="1927" y="534"/>
                </a:lnTo>
                <a:lnTo>
                  <a:pt x="1925" y="537"/>
                </a:lnTo>
                <a:lnTo>
                  <a:pt x="1922" y="542"/>
                </a:lnTo>
                <a:lnTo>
                  <a:pt x="1920" y="548"/>
                </a:lnTo>
                <a:lnTo>
                  <a:pt x="1919" y="555"/>
                </a:lnTo>
                <a:lnTo>
                  <a:pt x="1919" y="562"/>
                </a:lnTo>
                <a:lnTo>
                  <a:pt x="1919" y="570"/>
                </a:lnTo>
                <a:lnTo>
                  <a:pt x="1920" y="576"/>
                </a:lnTo>
                <a:lnTo>
                  <a:pt x="1922" y="582"/>
                </a:lnTo>
                <a:lnTo>
                  <a:pt x="1925" y="588"/>
                </a:lnTo>
                <a:lnTo>
                  <a:pt x="1926" y="589"/>
                </a:lnTo>
                <a:lnTo>
                  <a:pt x="1927" y="590"/>
                </a:lnTo>
                <a:lnTo>
                  <a:pt x="1929" y="592"/>
                </a:lnTo>
                <a:lnTo>
                  <a:pt x="1933" y="595"/>
                </a:lnTo>
                <a:lnTo>
                  <a:pt x="1938" y="597"/>
                </a:lnTo>
                <a:lnTo>
                  <a:pt x="1944" y="598"/>
                </a:lnTo>
                <a:close/>
                <a:moveTo>
                  <a:pt x="2099" y="571"/>
                </a:moveTo>
                <a:lnTo>
                  <a:pt x="2099" y="503"/>
                </a:lnTo>
                <a:lnTo>
                  <a:pt x="2131" y="503"/>
                </a:lnTo>
                <a:lnTo>
                  <a:pt x="2131" y="621"/>
                </a:lnTo>
                <a:lnTo>
                  <a:pt x="2100" y="621"/>
                </a:lnTo>
                <a:lnTo>
                  <a:pt x="2100" y="599"/>
                </a:lnTo>
                <a:lnTo>
                  <a:pt x="2097" y="604"/>
                </a:lnTo>
                <a:lnTo>
                  <a:pt x="2094" y="609"/>
                </a:lnTo>
                <a:lnTo>
                  <a:pt x="2090" y="613"/>
                </a:lnTo>
                <a:lnTo>
                  <a:pt x="2086" y="616"/>
                </a:lnTo>
                <a:lnTo>
                  <a:pt x="2081" y="619"/>
                </a:lnTo>
                <a:lnTo>
                  <a:pt x="2075" y="621"/>
                </a:lnTo>
                <a:lnTo>
                  <a:pt x="2069" y="622"/>
                </a:lnTo>
                <a:lnTo>
                  <a:pt x="2063" y="622"/>
                </a:lnTo>
                <a:lnTo>
                  <a:pt x="2055" y="622"/>
                </a:lnTo>
                <a:lnTo>
                  <a:pt x="2051" y="621"/>
                </a:lnTo>
                <a:lnTo>
                  <a:pt x="2047" y="619"/>
                </a:lnTo>
                <a:lnTo>
                  <a:pt x="2043" y="618"/>
                </a:lnTo>
                <a:lnTo>
                  <a:pt x="2040" y="616"/>
                </a:lnTo>
                <a:lnTo>
                  <a:pt x="2034" y="611"/>
                </a:lnTo>
                <a:lnTo>
                  <a:pt x="2032" y="607"/>
                </a:lnTo>
                <a:lnTo>
                  <a:pt x="2029" y="604"/>
                </a:lnTo>
                <a:lnTo>
                  <a:pt x="2028" y="600"/>
                </a:lnTo>
                <a:lnTo>
                  <a:pt x="2026" y="596"/>
                </a:lnTo>
                <a:lnTo>
                  <a:pt x="2025" y="592"/>
                </a:lnTo>
                <a:lnTo>
                  <a:pt x="2024" y="588"/>
                </a:lnTo>
                <a:lnTo>
                  <a:pt x="2023" y="583"/>
                </a:lnTo>
                <a:lnTo>
                  <a:pt x="2023" y="578"/>
                </a:lnTo>
                <a:lnTo>
                  <a:pt x="2023" y="503"/>
                </a:lnTo>
                <a:lnTo>
                  <a:pt x="2056" y="503"/>
                </a:lnTo>
                <a:lnTo>
                  <a:pt x="2056" y="572"/>
                </a:lnTo>
                <a:lnTo>
                  <a:pt x="2056" y="577"/>
                </a:lnTo>
                <a:lnTo>
                  <a:pt x="2057" y="582"/>
                </a:lnTo>
                <a:lnTo>
                  <a:pt x="2059" y="585"/>
                </a:lnTo>
                <a:lnTo>
                  <a:pt x="2061" y="589"/>
                </a:lnTo>
                <a:lnTo>
                  <a:pt x="2064" y="591"/>
                </a:lnTo>
                <a:lnTo>
                  <a:pt x="2068" y="593"/>
                </a:lnTo>
                <a:lnTo>
                  <a:pt x="2072" y="594"/>
                </a:lnTo>
                <a:lnTo>
                  <a:pt x="2076" y="595"/>
                </a:lnTo>
                <a:lnTo>
                  <a:pt x="2081" y="594"/>
                </a:lnTo>
                <a:lnTo>
                  <a:pt x="2085" y="593"/>
                </a:lnTo>
                <a:lnTo>
                  <a:pt x="2088" y="591"/>
                </a:lnTo>
                <a:lnTo>
                  <a:pt x="2092" y="589"/>
                </a:lnTo>
                <a:lnTo>
                  <a:pt x="2094" y="587"/>
                </a:lnTo>
                <a:lnTo>
                  <a:pt x="2095" y="585"/>
                </a:lnTo>
                <a:lnTo>
                  <a:pt x="2097" y="581"/>
                </a:lnTo>
                <a:lnTo>
                  <a:pt x="2098" y="576"/>
                </a:lnTo>
                <a:lnTo>
                  <a:pt x="2099" y="571"/>
                </a:lnTo>
                <a:close/>
                <a:moveTo>
                  <a:pt x="2191" y="621"/>
                </a:moveTo>
                <a:lnTo>
                  <a:pt x="2159" y="621"/>
                </a:lnTo>
                <a:lnTo>
                  <a:pt x="2159" y="464"/>
                </a:lnTo>
                <a:lnTo>
                  <a:pt x="2191" y="464"/>
                </a:lnTo>
                <a:lnTo>
                  <a:pt x="2191" y="6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25DE4F8-0962-DA6C-6962-B07437E39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0055" y="4869160"/>
            <a:ext cx="5183957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  <a:lvl6pPr marL="0" indent="0">
              <a:spcBef>
                <a:spcPts val="0"/>
              </a:spcBef>
              <a:buFontTx/>
              <a:buNone/>
              <a:defRPr sz="1800"/>
            </a:lvl6pPr>
            <a:lvl7pPr marL="0" indent="0">
              <a:spcBef>
                <a:spcPts val="0"/>
              </a:spcBef>
              <a:buFontTx/>
              <a:buNone/>
              <a:defRPr sz="1800"/>
            </a:lvl7pPr>
            <a:lvl8pPr marL="0" indent="0">
              <a:spcBef>
                <a:spcPts val="0"/>
              </a:spcBef>
              <a:buFontTx/>
              <a:buNone/>
              <a:defRPr sz="1800"/>
            </a:lvl8pPr>
            <a:lvl9pPr marL="0" indent="0">
              <a:spcBef>
                <a:spcPts val="0"/>
              </a:spcBef>
              <a:buFontTx/>
              <a:buNone/>
              <a:defRPr sz="1800"/>
            </a:lvl9pPr>
          </a:lstStyle>
          <a:p>
            <a:pPr lvl="0"/>
            <a:r>
              <a:rPr lang="en-US" dirty="0"/>
              <a:t>Presenter Name / Date / Place</a:t>
            </a:r>
          </a:p>
        </p:txBody>
      </p:sp>
    </p:spTree>
    <p:extLst>
      <p:ext uri="{BB962C8B-B14F-4D97-AF65-F5344CB8AC3E}">
        <p14:creationId xmlns:p14="http://schemas.microsoft.com/office/powerpoint/2010/main" val="366320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D19F0F8F-36AE-4B03-AF75-DF2F6C244BE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12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4071" r:id="rId2"/>
    <p:sldLayoutId id="2147483893" r:id="rId3"/>
    <p:sldLayoutId id="2147483897" r:id="rId4"/>
    <p:sldLayoutId id="2147484068" r:id="rId5"/>
    <p:sldLayoutId id="2147484069" r:id="rId6"/>
    <p:sldLayoutId id="2147483898" r:id="rId7"/>
    <p:sldLayoutId id="2147483901" r:id="rId8"/>
    <p:sldLayoutId id="2147483902" r:id="rId9"/>
    <p:sldLayoutId id="2147483903" r:id="rId10"/>
    <p:sldLayoutId id="21474840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B64C083D-542C-43C4-8D97-1899486F5522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3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3770" r:id="rId2"/>
    <p:sldLayoutId id="2147483771" r:id="rId3"/>
    <p:sldLayoutId id="2147483775" r:id="rId4"/>
    <p:sldLayoutId id="2147484076" r:id="rId5"/>
    <p:sldLayoutId id="2147483776" r:id="rId6"/>
    <p:sldLayoutId id="2147483785" r:id="rId7"/>
    <p:sldLayoutId id="2147484077" r:id="rId8"/>
    <p:sldLayoutId id="2147483786" r:id="rId9"/>
    <p:sldLayoutId id="2147483790" r:id="rId10"/>
    <p:sldLayoutId id="2147484078" r:id="rId11"/>
    <p:sldLayoutId id="214748379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D43A0CAA-3A5F-465A-A592-5173BB3A642F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0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3935" r:id="rId2"/>
    <p:sldLayoutId id="2147483936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07EB24D5-419F-4223-B4C6-E7ED88301DF0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9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4073" r:id="rId2"/>
    <p:sldLayoutId id="2147483988" r:id="rId3"/>
    <p:sldLayoutId id="2147484074" r:id="rId4"/>
    <p:sldLayoutId id="2147483992" r:id="rId5"/>
    <p:sldLayoutId id="2147483997" r:id="rId6"/>
    <p:sldLayoutId id="2147483996" r:id="rId7"/>
    <p:sldLayoutId id="2147484000" r:id="rId8"/>
    <p:sldLayoutId id="2147484001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0607C4A6-DF4A-4419-8960-D28D3B46820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2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81" r:id="rId2"/>
    <p:sldLayoutId id="2147484082" r:id="rId3"/>
    <p:sldLayoutId id="2147484064" r:id="rId4"/>
    <p:sldLayoutId id="2147484065" r:id="rId5"/>
    <p:sldLayoutId id="2147484080" r:id="rId6"/>
    <p:sldLayoutId id="2147484079" r:id="rId7"/>
    <p:sldLayoutId id="2147484066" r:id="rId8"/>
    <p:sldLayoutId id="2147484067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65E8D-F825-584D-D6FB-F8C43CA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11FC7-EFA2-69A1-189F-7A86286A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844675"/>
            <a:ext cx="113760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F7BF6-AD90-C909-77AF-27B553EAE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0456" y="6309320"/>
            <a:ext cx="11521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4D666A44-B039-46FB-9CC0-35D88B62C883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740A-22EB-F160-0AF7-8861ADCE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464" y="6309320"/>
            <a:ext cx="8928992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Presenter 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010D8-B221-F972-68C1-3E01629A8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0"/>
            <a:ext cx="431428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D701140D-C14F-41CA-99FC-0EF83E8DA40A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5E2C33-AA03-78AB-8665-63E23F2C3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7988" y="6165304"/>
            <a:ext cx="385958" cy="288000"/>
          </a:xfrm>
          <a:custGeom>
            <a:avLst/>
            <a:gdLst>
              <a:gd name="T0" fmla="*/ 1576 w 1576"/>
              <a:gd name="T1" fmla="*/ 408 h 1176"/>
              <a:gd name="T2" fmla="*/ 1507 w 1576"/>
              <a:gd name="T3" fmla="*/ 815 h 1176"/>
              <a:gd name="T4" fmla="*/ 1350 w 1576"/>
              <a:gd name="T5" fmla="*/ 815 h 1176"/>
              <a:gd name="T6" fmla="*/ 1293 w 1576"/>
              <a:gd name="T7" fmla="*/ 408 h 1176"/>
              <a:gd name="T8" fmla="*/ 1293 w 1576"/>
              <a:gd name="T9" fmla="*/ 0 h 1176"/>
              <a:gd name="T10" fmla="*/ 1576 w 1576"/>
              <a:gd name="T11" fmla="*/ 0 h 1176"/>
              <a:gd name="T12" fmla="*/ 1576 w 1576"/>
              <a:gd name="T13" fmla="*/ 408 h 1176"/>
              <a:gd name="T14" fmla="*/ 740 w 1576"/>
              <a:gd name="T15" fmla="*/ 733 h 1176"/>
              <a:gd name="T16" fmla="*/ 595 w 1576"/>
              <a:gd name="T17" fmla="*/ 315 h 1176"/>
              <a:gd name="T18" fmla="*/ 450 w 1576"/>
              <a:gd name="T19" fmla="*/ 733 h 1176"/>
              <a:gd name="T20" fmla="*/ 740 w 1576"/>
              <a:gd name="T21" fmla="*/ 733 h 1176"/>
              <a:gd name="T22" fmla="*/ 1190 w 1576"/>
              <a:gd name="T23" fmla="*/ 1176 h 1176"/>
              <a:gd name="T24" fmla="*/ 893 w 1576"/>
              <a:gd name="T25" fmla="*/ 1176 h 1176"/>
              <a:gd name="T26" fmla="*/ 822 w 1576"/>
              <a:gd name="T27" fmla="*/ 968 h 1176"/>
              <a:gd name="T28" fmla="*/ 368 w 1576"/>
              <a:gd name="T29" fmla="*/ 968 h 1176"/>
              <a:gd name="T30" fmla="*/ 296 w 1576"/>
              <a:gd name="T31" fmla="*/ 1176 h 1176"/>
              <a:gd name="T32" fmla="*/ 0 w 1576"/>
              <a:gd name="T33" fmla="*/ 1176 h 1176"/>
              <a:gd name="T34" fmla="*/ 209 w 1576"/>
              <a:gd name="T35" fmla="*/ 588 h 1176"/>
              <a:gd name="T36" fmla="*/ 418 w 1576"/>
              <a:gd name="T37" fmla="*/ 0 h 1176"/>
              <a:gd name="T38" fmla="*/ 773 w 1576"/>
              <a:gd name="T39" fmla="*/ 0 h 1176"/>
              <a:gd name="T40" fmla="*/ 981 w 1576"/>
              <a:gd name="T41" fmla="*/ 588 h 1176"/>
              <a:gd name="T42" fmla="*/ 1190 w 1576"/>
              <a:gd name="T43" fmla="*/ 1176 h 1176"/>
              <a:gd name="T44" fmla="*/ 1301 w 1576"/>
              <a:gd name="T45" fmla="*/ 1176 h 1176"/>
              <a:gd name="T46" fmla="*/ 1301 w 1576"/>
              <a:gd name="T47" fmla="*/ 910 h 1176"/>
              <a:gd name="T48" fmla="*/ 1568 w 1576"/>
              <a:gd name="T49" fmla="*/ 910 h 1176"/>
              <a:gd name="T50" fmla="*/ 1568 w 1576"/>
              <a:gd name="T51" fmla="*/ 1176 h 1176"/>
              <a:gd name="T52" fmla="*/ 1301 w 1576"/>
              <a:gd name="T53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76" h="1176">
                <a:moveTo>
                  <a:pt x="1576" y="408"/>
                </a:moveTo>
                <a:lnTo>
                  <a:pt x="1507" y="815"/>
                </a:lnTo>
                <a:lnTo>
                  <a:pt x="1350" y="815"/>
                </a:lnTo>
                <a:lnTo>
                  <a:pt x="1293" y="408"/>
                </a:lnTo>
                <a:lnTo>
                  <a:pt x="1293" y="0"/>
                </a:lnTo>
                <a:lnTo>
                  <a:pt x="1576" y="0"/>
                </a:lnTo>
                <a:lnTo>
                  <a:pt x="1576" y="408"/>
                </a:lnTo>
                <a:close/>
                <a:moveTo>
                  <a:pt x="740" y="733"/>
                </a:moveTo>
                <a:lnTo>
                  <a:pt x="595" y="315"/>
                </a:lnTo>
                <a:lnTo>
                  <a:pt x="450" y="733"/>
                </a:lnTo>
                <a:lnTo>
                  <a:pt x="740" y="733"/>
                </a:lnTo>
                <a:close/>
                <a:moveTo>
                  <a:pt x="1190" y="1176"/>
                </a:moveTo>
                <a:lnTo>
                  <a:pt x="893" y="1176"/>
                </a:lnTo>
                <a:lnTo>
                  <a:pt x="822" y="968"/>
                </a:lnTo>
                <a:lnTo>
                  <a:pt x="368" y="968"/>
                </a:lnTo>
                <a:lnTo>
                  <a:pt x="296" y="1176"/>
                </a:lnTo>
                <a:lnTo>
                  <a:pt x="0" y="1176"/>
                </a:lnTo>
                <a:lnTo>
                  <a:pt x="209" y="588"/>
                </a:lnTo>
                <a:lnTo>
                  <a:pt x="418" y="0"/>
                </a:lnTo>
                <a:lnTo>
                  <a:pt x="773" y="0"/>
                </a:lnTo>
                <a:lnTo>
                  <a:pt x="981" y="588"/>
                </a:lnTo>
                <a:lnTo>
                  <a:pt x="1190" y="1176"/>
                </a:lnTo>
                <a:close/>
                <a:moveTo>
                  <a:pt x="1301" y="1176"/>
                </a:moveTo>
                <a:lnTo>
                  <a:pt x="1301" y="910"/>
                </a:lnTo>
                <a:lnTo>
                  <a:pt x="1568" y="910"/>
                </a:lnTo>
                <a:lnTo>
                  <a:pt x="1568" y="1176"/>
                </a:lnTo>
                <a:lnTo>
                  <a:pt x="1301" y="11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(c)" hidden="1">
            <a:extLst>
              <a:ext uri="{FF2B5EF4-FFF2-40B4-BE49-F238E27FC236}">
                <a16:creationId xmlns:a16="http://schemas.microsoft.com/office/drawing/2014/main" id="{8C5E7599-C4F7-9F42-0FC3-001CFA949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2930" y="6891795"/>
            <a:ext cx="1923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aalto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(logo)" descr="Z:\GRW (grow)\logot\copyright_grow.png" hidden="1">
            <a:extLst>
              <a:ext uri="{FF2B5EF4-FFF2-40B4-BE49-F238E27FC236}">
                <a16:creationId xmlns:a16="http://schemas.microsoft.com/office/drawing/2014/main" id="{2253F43D-7AF1-7EB4-2D74-17D11A66F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3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407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orient="horz" pos="255">
          <p15:clr>
            <a:srgbClr val="F26B43"/>
          </p15:clr>
        </p15:guide>
        <p15:guide id="7" orient="horz" pos="1389">
          <p15:clr>
            <a:srgbClr val="F26B43"/>
          </p15:clr>
        </p15:guide>
        <p15:guide id="9" orient="horz" pos="1162">
          <p15:clr>
            <a:srgbClr val="F26B43"/>
          </p15:clr>
        </p15:guide>
        <p15:guide id="10" pos="665">
          <p15:clr>
            <a:srgbClr val="F26B43"/>
          </p15:clr>
        </p15:guide>
        <p15:guide id="11" pos="7015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33EB7C-90B7-965D-48D5-D6FC639B0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732147"/>
            <a:ext cx="9792468" cy="984885"/>
          </a:xfrm>
        </p:spPr>
        <p:txBody>
          <a:bodyPr/>
          <a:lstStyle/>
          <a:p>
            <a:r>
              <a:rPr lang="fi-FI" dirty="0"/>
              <a:t>Desinfioinnin sivutuotteiden toksisuuden arviointi vaikutuspohjaisilla menetelmillä</a:t>
            </a: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B587E12-7325-949C-2756-BFD73F5EA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728645"/>
            <a:ext cx="9792468" cy="492443"/>
          </a:xfrm>
        </p:spPr>
        <p:txBody>
          <a:bodyPr/>
          <a:lstStyle/>
          <a:p>
            <a:r>
              <a:rPr lang="en-US" dirty="0" err="1"/>
              <a:t>Vesilaitosyhdistyksen</a:t>
            </a:r>
            <a:r>
              <a:rPr lang="en-US" dirty="0"/>
              <a:t> </a:t>
            </a:r>
            <a:r>
              <a:rPr lang="en-US" dirty="0" err="1"/>
              <a:t>monistesarja</a:t>
            </a:r>
            <a:r>
              <a:rPr lang="en-US" dirty="0"/>
              <a:t> </a:t>
            </a:r>
            <a:r>
              <a:rPr lang="en-US" dirty="0" err="1"/>
              <a:t>nro</a:t>
            </a:r>
            <a:r>
              <a:rPr lang="en-US" dirty="0"/>
              <a:t> 104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B00D6-0D98-F87C-7A1E-0FB0AFDB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0456" y="6309320"/>
            <a:ext cx="1152128" cy="143868"/>
          </a:xfrm>
        </p:spPr>
        <p:txBody>
          <a:bodyPr/>
          <a:lstStyle/>
          <a:p>
            <a:fld id="{82D90297-DA79-49B5-839F-EE1AB77DCB0B}" type="datetime1">
              <a:rPr lang="fi-FI" smtClean="0"/>
              <a:pPr/>
              <a:t>20.1.2026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A4E5B-0B5E-E0DB-C4FC-8BCE456C6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309320"/>
            <a:ext cx="431428" cy="143869"/>
          </a:xfrm>
        </p:spPr>
        <p:txBody>
          <a:bodyPr/>
          <a:lstStyle/>
          <a:p>
            <a:fld id="{D701140D-C14F-41CA-99FC-0EF83E8DA40A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1EF3EB-2897-DF86-58C0-67A9FF49E7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Sofija Djukanovic, Panu Laurell</a:t>
            </a:r>
          </a:p>
        </p:txBody>
      </p:sp>
      <p:pic>
        <p:nvPicPr>
          <p:cNvPr id="3" name="Kuva 2" descr="Kuva, joka sisältää kohteen Grafiikka, Fontti, kuvakaappaus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C1A90CFB-17A8-274E-50F6-E4BADA73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56316"/>
            <a:ext cx="1896515" cy="15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3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5E966812-6A89-D2D7-D5AD-EB8B3D4991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17" r="9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BEA6AE4-4697-5DCB-ACDC-23ED7E6E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Keskeiset tulokset: Vesilaitos C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0444DBB-ECB8-6A9E-8124-30FF9F50E2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Genotoksisuutta</a:t>
            </a:r>
            <a:r>
              <a:rPr lang="fi-FI" dirty="0"/>
              <a:t> kaikissa raakavesinäytteissä kloorin lisäyksen jälkeen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Genotoksisia</a:t>
            </a:r>
            <a:r>
              <a:rPr lang="fi-FI" dirty="0"/>
              <a:t> vaikutuksia havaittiin myös käsitellyssä talousvedessä vapaalla kloorilla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Oksidatiivista</a:t>
            </a:r>
            <a:r>
              <a:rPr lang="fi-FI" dirty="0"/>
              <a:t> stressiä lähes kaikissa näytteissä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Klooriamiiniklooraus lievensi, mutta ei poistanut riskiä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43B5273-1FE7-28A7-19C1-85D0B1E1E4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15C03C-5280-4D5C-8340-8A3A573F1A3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DBA433E-A2CE-439A-981F-49449177FB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438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4A8CB2D-2B46-0CF9-0B55-00C8E03C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Prosessivaiheiden vaikutus sivutuotteiden esiasteisiin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CBBEB1E-6302-E6B0-058E-56DEE1AD7E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Kemiallinen saostus poistaa osan </a:t>
            </a:r>
            <a:r>
              <a:rPr lang="fi-FI" dirty="0" err="1"/>
              <a:t>genotoksisista</a:t>
            </a:r>
            <a:r>
              <a:rPr lang="fi-FI" dirty="0"/>
              <a:t> esiasteista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Otsonointi muuttaa NOM‑rakennetta, mutta ei poista kaikkia esiasteita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Aktiivihiili ja UV‑desinfiointi:</a:t>
            </a:r>
          </a:p>
          <a:p>
            <a:pPr marL="609600" lvl="1" indent="-342900"/>
            <a:r>
              <a:rPr lang="fi-FI" dirty="0"/>
              <a:t>Ei merkittävää vaikutusta </a:t>
            </a:r>
            <a:r>
              <a:rPr lang="fi-FI" dirty="0" err="1"/>
              <a:t>genotoksisuuteen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Normaali klooriannos kriittisempi kuin korkea annos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94DAA22-246B-7E78-3DBF-C21B35EC0B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15C03C-5280-4D5C-8340-8A3A573F1A3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165D66-1C61-530C-7E31-8F3E4E3DD7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DA4B24AB-3178-CCDE-1F65-FC5F304843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prstGeom prst="rect">
            <a:avLst/>
          </a:prstGeom>
          <a:solidFill>
            <a:srgbClr val="E8E8E8"/>
          </a:solidFill>
        </p:spPr>
      </p:pic>
    </p:spTree>
    <p:extLst>
      <p:ext uri="{BB962C8B-B14F-4D97-AF65-F5344CB8AC3E}">
        <p14:creationId xmlns:p14="http://schemas.microsoft.com/office/powerpoint/2010/main" val="3137345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0D2165A-B20B-274B-0ABD-C6063512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C03C-5280-4D5C-8340-8A3A573F1A3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C356C1-819B-25B1-102B-F75D4ABC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82F75281-3E0A-55D4-05F8-5339EB1B6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</p:spTree>
    <p:extLst>
      <p:ext uri="{BB962C8B-B14F-4D97-AF65-F5344CB8AC3E}">
        <p14:creationId xmlns:p14="http://schemas.microsoft.com/office/powerpoint/2010/main" val="82083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7754B3-E5B4-E57F-B544-CE416DA7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Johtopäätökset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DBD6524-1EAC-50F7-EAD0-66D994AD7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0146-254A-4D3F-BA8C-612999668BEE}" type="datetime1">
              <a:rPr lang="fi-FI" smtClean="0"/>
              <a:t>20.1.2026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3F29B02-0877-2F23-9416-4322A8C8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13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DA0461-09DD-FF1F-4FF9-C14523919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Vaikutuspohjaiset menetelmät paljastavat toksisuuden, jota perinteinen analytiikka ei havaitse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/>
              <a:t>Oksidatiivinen</a:t>
            </a:r>
            <a:r>
              <a:rPr lang="fi-FI" dirty="0"/>
              <a:t> stressi on yleinen desinfioinnin sivutuotteiden aikaansaama vaikutus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/>
              <a:t>Genotoksisuutta</a:t>
            </a:r>
            <a:r>
              <a:rPr lang="fi-FI" dirty="0"/>
              <a:t> voi esiintyä jopa käsitellyssä talousvedessä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Vapaaseen klooriin pohjautuva desinfiointi voi johtaa merkittäviin terveysriskeihin tietyissä raakavesissä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NOM‑poisto nykyisillä prosesseilla ei aina riittävää</a:t>
            </a:r>
          </a:p>
        </p:txBody>
      </p:sp>
    </p:spTree>
    <p:extLst>
      <p:ext uri="{BB962C8B-B14F-4D97-AF65-F5344CB8AC3E}">
        <p14:creationId xmlns:p14="http://schemas.microsoft.com/office/powerpoint/2010/main" val="131693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435C27A-52EF-4AD4-6E2F-6810C0AF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Jatkotoimenpiteet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7E5AD6E-68BE-95F5-04B2-020494B3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A49F-789E-4605-B8F7-62D7DDD779E5}" type="datetime1">
              <a:rPr lang="fi-FI" smtClean="0"/>
              <a:t>20.1.2026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7D961B2-E1FF-9133-8100-36B836B2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14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8B21944-7796-4F9D-47F8-4203415F0A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Vaikutuspohjaisten menetelmien käyttöönotto osana vedenlaadun riskinarviointia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/>
              <a:t>Genotoksisuuden</a:t>
            </a:r>
            <a:r>
              <a:rPr lang="fi-FI" dirty="0"/>
              <a:t> huomioiminen talousvesiturvallisuudessa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Tarkempi DBP‑profiilien tunnistaminen FT‑ICR‑MS‑datalla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Prosessien optimointi ennen desinfiointia (erityisesti </a:t>
            </a:r>
            <a:r>
              <a:rPr lang="fi-FI" dirty="0" err="1"/>
              <a:t>NOM:n</a:t>
            </a:r>
            <a:r>
              <a:rPr lang="fi-FI" dirty="0"/>
              <a:t> poisto)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Tulosten hyödyntäminen kansallisessa ja EU‑tason sääntelykehityksessä</a:t>
            </a:r>
          </a:p>
        </p:txBody>
      </p:sp>
    </p:spTree>
    <p:extLst>
      <p:ext uri="{BB962C8B-B14F-4D97-AF65-F5344CB8AC3E}">
        <p14:creationId xmlns:p14="http://schemas.microsoft.com/office/powerpoint/2010/main" val="115706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0ACC7B-1DA7-A637-EE56-FE065FF0F3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472798-4D6C-4942-BDF7-7E050F29AC9A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F5E66-CF8D-1472-6D18-8EDEB18217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465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8ADB47-722D-02C0-4CA4-6E295608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919-D176-4156-BE1A-86D309B51F1A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3C8EF4D-5235-BEC9-C065-704D9522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1F79AA5-7A13-3F99-6F1E-082BF10CC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Johdanto</a:t>
            </a:r>
          </a:p>
        </p:txBody>
      </p:sp>
    </p:spTree>
    <p:extLst>
      <p:ext uri="{BB962C8B-B14F-4D97-AF65-F5344CB8AC3E}">
        <p14:creationId xmlns:p14="http://schemas.microsoft.com/office/powerpoint/2010/main" val="101703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D5E0C1AB-A4B6-9560-FD25-55F5AEF7B5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17" r="9017"/>
          <a:stretch/>
        </p:blipFill>
        <p:spPr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6F8062-D854-0ADD-9700-05495AD0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dirty="0"/>
              <a:t>Tausta ja tutkimuksen tarve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2155F9-85E8-3A83-1A23-BFBF9F4B04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700" dirty="0"/>
              <a:t>Talousveden desinfiointi kloorikemikaaleilla on välttämätöntä mikrobiologisen turvallisuuden takaamiseksi verkostossa.</a:t>
            </a:r>
          </a:p>
          <a:p>
            <a:pPr>
              <a:lnSpc>
                <a:spcPct val="90000"/>
              </a:lnSpc>
            </a:pPr>
            <a:r>
              <a:rPr lang="fi-FI" sz="1700" dirty="0"/>
              <a:t>Luonnon orgaaninen aines (NOM) reagoi desinfiointikemikaalien kanssa muodostaen satoja sivutuoteyhdisteitä (DBP).</a:t>
            </a:r>
          </a:p>
          <a:p>
            <a:pPr>
              <a:lnSpc>
                <a:spcPct val="90000"/>
              </a:lnSpc>
            </a:pPr>
            <a:r>
              <a:rPr lang="fi-FI" sz="1700" dirty="0"/>
              <a:t>Nykyinen sääntely (</a:t>
            </a:r>
            <a:r>
              <a:rPr lang="fi-FI" sz="1700" dirty="0" err="1"/>
              <a:t>THM:t</a:t>
            </a:r>
            <a:r>
              <a:rPr lang="fi-FI" sz="1700" dirty="0"/>
              <a:t> ja </a:t>
            </a:r>
            <a:r>
              <a:rPr lang="fi-FI" sz="1700" dirty="0" err="1"/>
              <a:t>HAA:t</a:t>
            </a:r>
            <a:r>
              <a:rPr lang="fi-FI" sz="1700" dirty="0"/>
              <a:t>) ei kata toksisimpia sivutuotteita.</a:t>
            </a:r>
          </a:p>
          <a:p>
            <a:pPr>
              <a:lnSpc>
                <a:spcPct val="90000"/>
              </a:lnSpc>
            </a:pPr>
            <a:r>
              <a:rPr lang="fi-FI" sz="1700" dirty="0"/>
              <a:t>Tarve kokonaisvaikutuksia mittaaville menetelmille.</a:t>
            </a:r>
          </a:p>
          <a:p>
            <a:pPr marL="0" indent="0">
              <a:lnSpc>
                <a:spcPct val="90000"/>
              </a:lnSpc>
              <a:buNone/>
            </a:pPr>
            <a:endParaRPr lang="fi-FI" sz="17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1700" b="1" dirty="0"/>
              <a:t>Keskeinen ongelma</a:t>
            </a:r>
            <a:r>
              <a:rPr lang="fi-FI" sz="1700" dirty="0"/>
              <a:t>: kemiallinen analytiikka ei yksin riitä arvioimaan terveysriskiä.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74C44-5C89-4B09-3745-88223DAE27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1BD97F-6F9B-4F39-8B95-9575C5B87FA9}" type="datetime1">
              <a:rPr lang="fi-FI" smtClean="0"/>
              <a:pPr>
                <a:spcAft>
                  <a:spcPts val="600"/>
                </a:spcAft>
              </a:pPr>
              <a:t>20.1.2026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E0768FE-DF96-6282-4CEF-2CB62EF7B7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701140D-C14F-41CA-99FC-0EF83E8DA40A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20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2BA2BD8C-60CB-1E8D-C80C-0F23098B6C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17" r="9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2AF449F-798C-EB3F-12B8-22137ADC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Tutkimuksen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B6AE93-6B52-A182-9F1F-7F5FFE1DA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Arvioida desinfioinnin sivutuotteiden toksisuutta </a:t>
            </a:r>
            <a:r>
              <a:rPr lang="fi-FI" b="1" dirty="0"/>
              <a:t>vaikutuspohjaisilla menetelmillä.</a:t>
            </a:r>
          </a:p>
          <a:p>
            <a:r>
              <a:rPr lang="fi-FI" dirty="0"/>
              <a:t>Verrata kloorauksen ja klooriamiinikloorauksen vaikutuksia.</a:t>
            </a:r>
          </a:p>
          <a:p>
            <a:r>
              <a:rPr lang="fi-FI" dirty="0"/>
              <a:t>Tunnistaa </a:t>
            </a:r>
            <a:r>
              <a:rPr lang="fi-FI" dirty="0" err="1"/>
              <a:t>genotoksisuutta</a:t>
            </a:r>
            <a:r>
              <a:rPr lang="fi-FI" dirty="0"/>
              <a:t> ja </a:t>
            </a:r>
            <a:r>
              <a:rPr lang="fi-FI" dirty="0" err="1"/>
              <a:t>oksidatiivista</a:t>
            </a:r>
            <a:r>
              <a:rPr lang="fi-FI" dirty="0"/>
              <a:t> stressiä aiheuttavat DBP‑seokset.</a:t>
            </a:r>
          </a:p>
          <a:p>
            <a:r>
              <a:rPr lang="fi-FI" dirty="0"/>
              <a:t>Arvioida vedenkäsittelyprosessien kykyä poistaa DBP‑esiasteita.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2A3ABD1-737C-BFA3-4FDC-8DD4CB936A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1BD97F-6F9B-4F39-8B95-9575C5B87FA9}" type="datetime1">
              <a:rPr lang="fi-FI" smtClean="0"/>
              <a:t>20.1.2026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420486B-5736-50F4-5414-AC4477BB33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738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498731FA-8D08-619C-ACC1-91951FB1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Tutkimusasettelu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DE229C6-8EF1-D908-9572-B033B177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AF40-C2ED-4A4E-AB4E-62D49EB8C012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9C559DA-4CAE-34EC-77D8-CFCF96A6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5</a:t>
            </a:fld>
            <a:endParaRPr lang="fi-FI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A066765-A95D-B01C-4494-221DCA9225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114197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612647" y="1844824"/>
          <a:ext cx="10966705" cy="406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17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Kuvan paikkamerkki 29">
            <a:extLst>
              <a:ext uri="{FF2B5EF4-FFF2-40B4-BE49-F238E27FC236}">
                <a16:creationId xmlns:a16="http://schemas.microsoft.com/office/drawing/2014/main" id="{E558E9DD-6198-DA45-E2AB-BF65F71DFA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17" r="9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4BE8EE1-694A-185E-8CA5-91EDE6E2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Analyyttiset menetelmät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216B3C6D-A2D8-CB5F-1306-FA028C496B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b="1" dirty="0"/>
              <a:t>Perusanalytiikka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DOC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UV‑</a:t>
            </a:r>
            <a:r>
              <a:rPr lang="fi-FI" dirty="0" err="1"/>
              <a:t>absorbanssi</a:t>
            </a:r>
            <a:r>
              <a:rPr lang="fi-FI" dirty="0"/>
              <a:t> (200–400 nm)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SUVA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THM ja HAA</a:t>
            </a:r>
          </a:p>
          <a:p>
            <a:r>
              <a:rPr lang="fi-FI" b="1" dirty="0"/>
              <a:t>Kohdentamaton analytiikka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FT‑ICR‑MS (ultrakorkean resoluution massaspektrometria)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C169511-82D0-634E-758E-2E22524313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74A49F-789E-4605-B8F7-62D7DDD779E5}" type="datetime1">
              <a:rPr lang="fi-FI" smtClean="0"/>
              <a:pPr/>
              <a:t>20.1.2026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249AF4A-9FE2-068C-4426-52B1CF7CC0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821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75C8E7-BC83-6A14-B602-4E617045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Tutkimuksen uutuusarvo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E595EC-41FE-C826-3D9F-4D25000738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Mahdollistavat </a:t>
            </a:r>
            <a:r>
              <a:rPr lang="fi-FI" sz="1800" b="1" dirty="0"/>
              <a:t>kokonaisvaikutuksen mittaamisen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Sisältävät tunnetut ja tuntemattomat yhdisteet sekä niiden yhteisvaikutukset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Jopa 99 % toksisista vaikutuksista jää kemiallisessa analytiikassa havaitsematta</a:t>
            </a:r>
          </a:p>
          <a:p>
            <a:r>
              <a:rPr lang="fi-FI" sz="1800" b="1" dirty="0"/>
              <a:t>Lisäarvo sääntelyyn ja riskinarviointiin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58BB12A-49E7-EDA8-95C9-D8DA664267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OECD 487 ‑standardin mukainen mikrotumatesti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Mittaa DNA:ta vaurioittavia vaikutuksia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Tulokset ilmoitetaan binäärisesti: </a:t>
            </a:r>
            <a:r>
              <a:rPr lang="fi-FI" sz="1800" b="1" dirty="0" err="1"/>
              <a:t>Genotoksinen</a:t>
            </a:r>
            <a:r>
              <a:rPr lang="fi-FI" sz="1800" b="1" dirty="0"/>
              <a:t> / Ei </a:t>
            </a:r>
            <a:r>
              <a:rPr lang="fi-FI" sz="1800" b="1" dirty="0" err="1"/>
              <a:t>genotoksinen</a:t>
            </a:r>
            <a:endParaRPr lang="fi-FI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Tieteellinen lähtökohta </a:t>
            </a:r>
          </a:p>
          <a:p>
            <a:pPr marL="609600" lvl="1" indent="-342900"/>
            <a:r>
              <a:rPr lang="fi-FI" sz="1800" dirty="0" err="1"/>
              <a:t>Genotoksisia</a:t>
            </a:r>
            <a:r>
              <a:rPr lang="fi-FI" sz="1800" dirty="0"/>
              <a:t> vaikutuksia </a:t>
            </a:r>
            <a:r>
              <a:rPr lang="fi-FI" sz="1800" b="1" dirty="0"/>
              <a:t>ei voida hyväksyä talousvedessä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DB5EFE0-07E4-434C-2DA0-D1D99227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DCBFE-6CF9-40EA-A647-847FDB1A52BD}" type="datetime1">
              <a:rPr lang="fi-FI" smtClean="0"/>
              <a:t>20.1.2026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834B15-240C-DB8A-E015-6F9FE114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t>7</a:t>
            </a:fld>
            <a:endParaRPr lang="fi-FI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D544A0CC-8680-ED7D-9FA1-69D5CEBF28F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Nrf2‑vasteeseen perustuva geenireportterimenetelmä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Mittaa reaktiivisia happiradikaaleja aiheuttavaa kokonaiskuormaa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Tulokset ilmoitettu </a:t>
            </a:r>
            <a:r>
              <a:rPr lang="fi-FI" sz="1800" dirty="0" err="1"/>
              <a:t>tBHQ</a:t>
            </a:r>
            <a:r>
              <a:rPr lang="fi-FI" sz="1800" dirty="0"/>
              <a:t>‑bioekvivalentteina (µg </a:t>
            </a:r>
            <a:r>
              <a:rPr lang="fi-FI" sz="1800" dirty="0" err="1"/>
              <a:t>tBHQ‑ekv</a:t>
            </a:r>
            <a:r>
              <a:rPr lang="fi-FI" sz="1800" dirty="0"/>
              <a:t>./L)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Soveltuu varhaiseksi varoitusindikaattoriksi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117F9D35-2C5E-938C-9B97-EB6739A7737C}"/>
              </a:ext>
            </a:extLst>
          </p:cNvPr>
          <p:cNvSpPr txBox="1">
            <a:spLocks/>
          </p:cNvSpPr>
          <p:nvPr/>
        </p:nvSpPr>
        <p:spPr>
          <a:xfrm>
            <a:off x="4511825" y="944796"/>
            <a:ext cx="3167410" cy="1079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800" dirty="0" err="1"/>
              <a:t>Genotoksisuus</a:t>
            </a:r>
            <a:endParaRPr lang="fi-FI" sz="2800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F69C8030-AC66-AE17-C715-A45449710D5B}"/>
              </a:ext>
            </a:extLst>
          </p:cNvPr>
          <p:cNvSpPr txBox="1">
            <a:spLocks/>
          </p:cNvSpPr>
          <p:nvPr/>
        </p:nvSpPr>
        <p:spPr>
          <a:xfrm>
            <a:off x="7967962" y="944794"/>
            <a:ext cx="3384622" cy="1079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800" dirty="0" err="1"/>
              <a:t>Oksidatiivinen</a:t>
            </a:r>
            <a:r>
              <a:rPr lang="fi-FI" sz="2800" dirty="0"/>
              <a:t> stressi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4C7F6400-8FE5-5F10-4CBD-D7C86DDB4801}"/>
              </a:ext>
            </a:extLst>
          </p:cNvPr>
          <p:cNvSpPr txBox="1">
            <a:spLocks/>
          </p:cNvSpPr>
          <p:nvPr/>
        </p:nvSpPr>
        <p:spPr>
          <a:xfrm>
            <a:off x="1055688" y="944795"/>
            <a:ext cx="3167410" cy="1079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800" dirty="0"/>
              <a:t>Vaikutuspohjaiset menetelmät (EBM)</a:t>
            </a:r>
          </a:p>
        </p:txBody>
      </p:sp>
    </p:spTree>
    <p:extLst>
      <p:ext uri="{BB962C8B-B14F-4D97-AF65-F5344CB8AC3E}">
        <p14:creationId xmlns:p14="http://schemas.microsoft.com/office/powerpoint/2010/main" val="296018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B0E004C-2D9B-70BB-835C-1AED0F6F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C2DC-901B-4043-B684-3D5080B6D358}" type="datetime1">
              <a:rPr lang="fi-FI" smtClean="0"/>
              <a:t>20.1.2026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9084A3A-3704-3B5A-6A46-BEE36443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8DA2205-4F91-6E27-DFBC-EC581B920A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Tulokset</a:t>
            </a:r>
          </a:p>
        </p:txBody>
      </p:sp>
    </p:spTree>
    <p:extLst>
      <p:ext uri="{BB962C8B-B14F-4D97-AF65-F5344CB8AC3E}">
        <p14:creationId xmlns:p14="http://schemas.microsoft.com/office/powerpoint/2010/main" val="198128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58F54DB3-5301-5062-C0A4-C3C281B6C9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17" r="9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C0852A20-85D0-545C-6656-56D87B7D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Keskeiset tulokset: Vesilaitos A ja B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2953DC9-13A0-C04C-9BFE-145618AFD9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Ei </a:t>
            </a:r>
            <a:r>
              <a:rPr lang="fi-FI" dirty="0" err="1"/>
              <a:t>genotoksisuutta</a:t>
            </a:r>
            <a:r>
              <a:rPr lang="fi-FI" dirty="0"/>
              <a:t> missään näytteessä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Laboratoriokokeissa</a:t>
            </a:r>
          </a:p>
          <a:p>
            <a:pPr marL="609600" lvl="1" indent="-342900"/>
            <a:r>
              <a:rPr lang="fi-FI" dirty="0" err="1"/>
              <a:t>Oksidatiivista</a:t>
            </a:r>
            <a:r>
              <a:rPr lang="fi-FI" dirty="0"/>
              <a:t> stressiä </a:t>
            </a:r>
            <a:r>
              <a:rPr lang="fi-FI" dirty="0" err="1"/>
              <a:t>HOCl</a:t>
            </a:r>
            <a:r>
              <a:rPr lang="fi-FI" dirty="0"/>
              <a:t>‑käsittelyn jälkeen</a:t>
            </a:r>
          </a:p>
          <a:p>
            <a:pPr marL="609600" lvl="1" indent="-342900"/>
            <a:r>
              <a:rPr lang="fi-FI" dirty="0"/>
              <a:t>Ei vaikutuksia klooriamiinikäsittelyssä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Tulkinta</a:t>
            </a:r>
          </a:p>
          <a:p>
            <a:pPr marL="609600" lvl="1" indent="-342900"/>
            <a:r>
              <a:rPr lang="fi-FI" dirty="0"/>
              <a:t>NOM reagoi kloorin kanssa muodostaen </a:t>
            </a:r>
            <a:r>
              <a:rPr lang="fi-FI" dirty="0" err="1"/>
              <a:t>oksidatiivista</a:t>
            </a:r>
            <a:r>
              <a:rPr lang="fi-FI" dirty="0"/>
              <a:t> stressiä aiheuttavia </a:t>
            </a:r>
            <a:r>
              <a:rPr lang="fi-FI" dirty="0" err="1"/>
              <a:t>DBP:itä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62F69F-725F-A873-FAF4-D3A31D8DCB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15C03C-5280-4D5C-8340-8A3A573F1A37}" type="datetime1">
              <a:rPr lang="fi-FI" smtClean="0"/>
              <a:t>20.1.2026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1662BE-C1F1-C3EF-94D3-7517283807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1140D-C14F-41CA-99FC-0EF83E8DA40A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0995102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- Title Slides">
  <a:themeElements>
    <a:clrScheme name="Aalto ENG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DC6ADE"/>
      </a:accent1>
      <a:accent2>
        <a:srgbClr val="E388E5"/>
      </a:accent2>
      <a:accent3>
        <a:srgbClr val="EAA6EB"/>
      </a:accent3>
      <a:accent4>
        <a:srgbClr val="F1C3F2"/>
      </a:accent4>
      <a:accent5>
        <a:srgbClr val="F8E1F8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ng_169_fi.potx" id="{222BB701-6798-4BA5-B647-5CE762D543CB}" vid="{9F4DB447-F210-4BD9-AAC6-30F3E1709F7F}"/>
    </a:ext>
  </a:extLst>
</a:theme>
</file>

<file path=ppt/theme/theme2.xml><?xml version="1.0" encoding="utf-8"?>
<a:theme xmlns:a="http://schemas.openxmlformats.org/drawingml/2006/main" name="Aalto - Content Slides">
  <a:themeElements>
    <a:clrScheme name="Aalto ENG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DC6ADE"/>
      </a:accent1>
      <a:accent2>
        <a:srgbClr val="E388E5"/>
      </a:accent2>
      <a:accent3>
        <a:srgbClr val="EAA6EB"/>
      </a:accent3>
      <a:accent4>
        <a:srgbClr val="F1C3F2"/>
      </a:accent4>
      <a:accent5>
        <a:srgbClr val="F8E1F8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ng_169_fi.potx" id="{222BB701-6798-4BA5-B647-5CE762D543CB}" vid="{0574AA93-C29C-438F-B858-0AD5D0F2E588}"/>
    </a:ext>
  </a:extLst>
</a:theme>
</file>

<file path=ppt/theme/theme3.xml><?xml version="1.0" encoding="utf-8"?>
<a:theme xmlns:a="http://schemas.openxmlformats.org/drawingml/2006/main" name="Aalto - Divider Slides">
  <a:themeElements>
    <a:clrScheme name="Aalto ENG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DC6ADE"/>
      </a:accent1>
      <a:accent2>
        <a:srgbClr val="E388E5"/>
      </a:accent2>
      <a:accent3>
        <a:srgbClr val="EAA6EB"/>
      </a:accent3>
      <a:accent4>
        <a:srgbClr val="F1C3F2"/>
      </a:accent4>
      <a:accent5>
        <a:srgbClr val="F8E1F8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ng_169_fi.potx" id="{222BB701-6798-4BA5-B647-5CE762D543CB}" vid="{DE5B32A8-7690-4B6B-908E-496D9E4C5409}"/>
    </a:ext>
  </a:extLst>
</a:theme>
</file>

<file path=ppt/theme/theme4.xml><?xml version="1.0" encoding="utf-8"?>
<a:theme xmlns:a="http://schemas.openxmlformats.org/drawingml/2006/main" name="Aalto - Picture Content Slides">
  <a:themeElements>
    <a:clrScheme name="Aalto ENG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DC6ADE"/>
      </a:accent1>
      <a:accent2>
        <a:srgbClr val="E388E5"/>
      </a:accent2>
      <a:accent3>
        <a:srgbClr val="EAA6EB"/>
      </a:accent3>
      <a:accent4>
        <a:srgbClr val="F1C3F2"/>
      </a:accent4>
      <a:accent5>
        <a:srgbClr val="F8E1F8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ng_169_fi.potx" id="{222BB701-6798-4BA5-B647-5CE762D543CB}" vid="{8257786B-1CBE-49BB-8B99-AD9C2EE48F20}"/>
    </a:ext>
  </a:extLst>
</a:theme>
</file>

<file path=ppt/theme/theme5.xml><?xml version="1.0" encoding="utf-8"?>
<a:theme xmlns:a="http://schemas.openxmlformats.org/drawingml/2006/main" name="Aalto - Custom Content Slides">
  <a:themeElements>
    <a:clrScheme name="Aalto ENG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DC6ADE"/>
      </a:accent1>
      <a:accent2>
        <a:srgbClr val="E388E5"/>
      </a:accent2>
      <a:accent3>
        <a:srgbClr val="EAA6EB"/>
      </a:accent3>
      <a:accent4>
        <a:srgbClr val="F1C3F2"/>
      </a:accent4>
      <a:accent5>
        <a:srgbClr val="F8E1F8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ng_169_fi.potx" id="{222BB701-6798-4BA5-B647-5CE762D543CB}" vid="{320BC7FE-564F-4509-A5A2-6F8BE2135111}"/>
    </a:ext>
  </a:extLst>
</a:theme>
</file>

<file path=ppt/theme/theme6.xml><?xml version="1.0" encoding="utf-8"?>
<a:theme xmlns:a="http://schemas.openxmlformats.org/drawingml/2006/main" name="Aalto - Kiitos Slides">
  <a:themeElements>
    <a:clrScheme name="Aalto ENG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DC6ADE"/>
      </a:accent1>
      <a:accent2>
        <a:srgbClr val="E388E5"/>
      </a:accent2>
      <a:accent3>
        <a:srgbClr val="EAA6EB"/>
      </a:accent3>
      <a:accent4>
        <a:srgbClr val="F1C3F2"/>
      </a:accent4>
      <a:accent5>
        <a:srgbClr val="F8E1F8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alto_eng_169_fi.potx" id="{222BB701-6798-4BA5-B647-5CE762D543CB}" vid="{E3CA0B7C-DDE0-489D-BEA4-39C63B456E08}"/>
    </a:ext>
  </a:extLst>
</a:theme>
</file>

<file path=ppt/theme/theme7.xml><?xml version="1.0" encoding="utf-8"?>
<a:theme xmlns:a="http://schemas.openxmlformats.org/drawingml/2006/main" name="Office Theme">
  <a:themeElements>
    <a:clrScheme name="AALTO university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F7E159"/>
      </a:accent1>
      <a:accent2>
        <a:srgbClr val="FD6360"/>
      </a:accent2>
      <a:accent3>
        <a:srgbClr val="46A5FF"/>
      </a:accent3>
      <a:accent4>
        <a:srgbClr val="5A5A5A"/>
      </a:accent4>
      <a:accent5>
        <a:srgbClr val="A0A0A0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AALTO university">
      <a:dk1>
        <a:sysClr val="windowText" lastClr="000000"/>
      </a:dk1>
      <a:lt1>
        <a:sysClr val="window" lastClr="FFFFFF"/>
      </a:lt1>
      <a:dk2>
        <a:srgbClr val="B4B4B4"/>
      </a:dk2>
      <a:lt2>
        <a:srgbClr val="E8E8E8"/>
      </a:lt2>
      <a:accent1>
        <a:srgbClr val="F7E159"/>
      </a:accent1>
      <a:accent2>
        <a:srgbClr val="FD6360"/>
      </a:accent2>
      <a:accent3>
        <a:srgbClr val="46A5FF"/>
      </a:accent3>
      <a:accent4>
        <a:srgbClr val="5A5A5A"/>
      </a:accent4>
      <a:accent5>
        <a:srgbClr val="A0A0A0"/>
      </a:accent5>
      <a:accent6>
        <a:srgbClr val="DCDCD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8067A49724945B01A3FCDF2E7485D" ma:contentTypeVersion="4" ma:contentTypeDescription="Create a new document." ma:contentTypeScope="" ma:versionID="d8cbf66e851f692858053630a4fd929b">
  <xsd:schema xmlns:xsd="http://www.w3.org/2001/XMLSchema" xmlns:xs="http://www.w3.org/2001/XMLSchema" xmlns:p="http://schemas.microsoft.com/office/2006/metadata/properties" xmlns:ns2="1f75d104-e856-40ea-a1e1-b25d46133343" targetNamespace="http://schemas.microsoft.com/office/2006/metadata/properties" ma:root="true" ma:fieldsID="91c2c2fa05b3920c0388e21b562e0193" ns2:_="">
    <xsd:import namespace="1f75d104-e856-40ea-a1e1-b25d46133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5d104-e856-40ea-a1e1-b25d46133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B8584E-8EE2-42A8-91BF-51FC4A0A409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f75d104-e856-40ea-a1e1-b25d4613334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8AB68A-6803-44E2-A217-9F47D1B3B0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7C498E-6F8F-4904-9A45-0729502B80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75d104-e856-40ea-a1e1-b25d46133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d5ccdeb-a00b-4db8-aed8-e40b73cd6762}" enabled="1" method="Privileged" siteId="{95b14aa0-1026-4292-a4dd-7c9396e0729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aalto_eng_fi</Template>
  <TotalTime>2722</TotalTime>
  <Words>493</Words>
  <Application>Microsoft Office PowerPoint</Application>
  <PresentationFormat>Laajakuva</PresentationFormat>
  <Paragraphs>112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15</vt:i4>
      </vt:variant>
    </vt:vector>
  </HeadingPairs>
  <TitlesOfParts>
    <vt:vector size="22" baseType="lpstr">
      <vt:lpstr>Arial</vt:lpstr>
      <vt:lpstr>Aalto - Title Slides</vt:lpstr>
      <vt:lpstr>Aalto - Content Slides</vt:lpstr>
      <vt:lpstr>Aalto - Divider Slides</vt:lpstr>
      <vt:lpstr>Aalto - Picture Content Slides</vt:lpstr>
      <vt:lpstr>Aalto - Custom Content Slides</vt:lpstr>
      <vt:lpstr>Aalto - Kiitos Slides</vt:lpstr>
      <vt:lpstr>Desinfioinnin sivutuotteiden toksisuuden arviointi vaikutuspohjaisilla menetelmillä</vt:lpstr>
      <vt:lpstr>Johdanto</vt:lpstr>
      <vt:lpstr>Tausta ja tutkimuksen tarve</vt:lpstr>
      <vt:lpstr>Tutkimuksen tavoitteet</vt:lpstr>
      <vt:lpstr>Tutkimusasettelu</vt:lpstr>
      <vt:lpstr>Analyyttiset menetelmät</vt:lpstr>
      <vt:lpstr>Tutkimuksen uutuusarvo</vt:lpstr>
      <vt:lpstr>Tulokset</vt:lpstr>
      <vt:lpstr>Keskeiset tulokset: Vesilaitos A ja B</vt:lpstr>
      <vt:lpstr>Keskeiset tulokset: Vesilaitos C</vt:lpstr>
      <vt:lpstr>Prosessivaiheiden vaikutus sivutuotteiden esiasteisiin</vt:lpstr>
      <vt:lpstr>Yhteenveto</vt:lpstr>
      <vt:lpstr>Johtopäätökset</vt:lpstr>
      <vt:lpstr>Jatkotoimenpiteet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Laurell Panu</dc:creator>
  <cp:lastModifiedBy>Laurell Panu</cp:lastModifiedBy>
  <cp:revision>1</cp:revision>
  <cp:lastPrinted>2026-01-20T14:16:59Z</cp:lastPrinted>
  <dcterms:created xsi:type="dcterms:W3CDTF">2026-01-20T11:06:11Z</dcterms:created>
  <dcterms:modified xsi:type="dcterms:W3CDTF">2026-01-22T08:34:28Z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0x01010077D8067A49724945B01A3FCDF2E7485D</vt:lpwstr>
  </property>
</Properties>
</file>